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5.xml" ContentType="application/vnd.openxmlformats-officedocument.presentationml.tags+xml"/>
  <Override PartName="/ppt/notesSlides/notesSlide23.xml" ContentType="application/vnd.openxmlformats-officedocument.presentationml.notesSlide+xml"/>
  <Override PartName="/ppt/tags/tag16.xml" ContentType="application/vnd.openxmlformats-officedocument.presentationml.tags+xml"/>
  <Override PartName="/ppt/notesSlides/notesSlide24.xml" ContentType="application/vnd.openxmlformats-officedocument.presentationml.notesSlide+xml"/>
  <Override PartName="/ppt/tags/tag17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8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9.xml" ContentType="application/vnd.openxmlformats-officedocument.presentationml.tags+xml"/>
  <Override PartName="/ppt/notesSlides/notesSlide31.xml" ContentType="application/vnd.openxmlformats-officedocument.presentationml.notesSlide+xml"/>
  <Override PartName="/ppt/tags/tag20.xml" ContentType="application/vnd.openxmlformats-officedocument.presentationml.tags+xml"/>
  <Override PartName="/ppt/notesSlides/notesSlide32.xml" ContentType="application/vnd.openxmlformats-officedocument.presentationml.notesSlide+xml"/>
  <Override PartName="/ppt/tags/tag21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7" r:id="rId1"/>
  </p:sldMasterIdLst>
  <p:notesMasterIdLst>
    <p:notesMasterId r:id="rId52"/>
  </p:notesMasterIdLst>
  <p:handoutMasterIdLst>
    <p:handoutMasterId r:id="rId53"/>
  </p:handoutMasterIdLst>
  <p:sldIdLst>
    <p:sldId id="1027" r:id="rId2"/>
    <p:sldId id="2026819456" r:id="rId3"/>
    <p:sldId id="2026819457" r:id="rId4"/>
    <p:sldId id="2026819430" r:id="rId5"/>
    <p:sldId id="2026819431" r:id="rId6"/>
    <p:sldId id="2026819432" r:id="rId7"/>
    <p:sldId id="2026819433" r:id="rId8"/>
    <p:sldId id="2026819434" r:id="rId9"/>
    <p:sldId id="2026819435" r:id="rId10"/>
    <p:sldId id="2026819436" r:id="rId11"/>
    <p:sldId id="2026819437" r:id="rId12"/>
    <p:sldId id="2026819439" r:id="rId13"/>
    <p:sldId id="2026819438" r:id="rId14"/>
    <p:sldId id="2026819423" r:id="rId15"/>
    <p:sldId id="2026819451" r:id="rId16"/>
    <p:sldId id="2026819452" r:id="rId17"/>
    <p:sldId id="2026819449" r:id="rId18"/>
    <p:sldId id="2026819440" r:id="rId19"/>
    <p:sldId id="2026819450" r:id="rId20"/>
    <p:sldId id="2026819442" r:id="rId21"/>
    <p:sldId id="2026819445" r:id="rId22"/>
    <p:sldId id="2026819443" r:id="rId23"/>
    <p:sldId id="2026819444" r:id="rId24"/>
    <p:sldId id="2026819454" r:id="rId25"/>
    <p:sldId id="2026819446" r:id="rId26"/>
    <p:sldId id="2026819455" r:id="rId27"/>
    <p:sldId id="2026819447" r:id="rId28"/>
    <p:sldId id="2026819453" r:id="rId29"/>
    <p:sldId id="2026819525" r:id="rId30"/>
    <p:sldId id="2026819464" r:id="rId31"/>
    <p:sldId id="2026819526" r:id="rId32"/>
    <p:sldId id="2026819507" r:id="rId33"/>
    <p:sldId id="2026819508" r:id="rId34"/>
    <p:sldId id="2026819509" r:id="rId35"/>
    <p:sldId id="2026819510" r:id="rId36"/>
    <p:sldId id="2026819528" r:id="rId37"/>
    <p:sldId id="2026819477" r:id="rId38"/>
    <p:sldId id="2026819471" r:id="rId39"/>
    <p:sldId id="2026819527" r:id="rId40"/>
    <p:sldId id="2026819480" r:id="rId41"/>
    <p:sldId id="2026819512" r:id="rId42"/>
    <p:sldId id="2026819513" r:id="rId43"/>
    <p:sldId id="2026819530" r:id="rId44"/>
    <p:sldId id="2026819518" r:id="rId45"/>
    <p:sldId id="2026819519" r:id="rId46"/>
    <p:sldId id="2026819531" r:id="rId47"/>
    <p:sldId id="2026819535" r:id="rId48"/>
    <p:sldId id="2026819534" r:id="rId49"/>
    <p:sldId id="2026819523" r:id="rId50"/>
    <p:sldId id="2026819536" r:id="rId51"/>
  </p:sldIdLst>
  <p:sldSz cx="12188825" cy="6858000"/>
  <p:notesSz cx="6858000" cy="9144000"/>
  <p:custDataLst>
    <p:tags r:id="rId5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  <p:cmAuthor id="3" name="Wendy Ouellette" initials="WO" lastIdx="1" clrIdx="2">
    <p:extLst>
      <p:ext uri="{19B8F6BF-5375-455C-9EA6-DF929625EA0E}">
        <p15:presenceInfo xmlns:p15="http://schemas.microsoft.com/office/powerpoint/2012/main" userId="S::wouellette@vmware.com::1423423b-46e9-448d-b172-f148f3fbf4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7500"/>
    <a:srgbClr val="00818F"/>
    <a:srgbClr val="E0090A"/>
    <a:srgbClr val="F4F8FA"/>
    <a:srgbClr val="214D19"/>
    <a:srgbClr val="295B20"/>
    <a:srgbClr val="2F6A25"/>
    <a:srgbClr val="337128"/>
    <a:srgbClr val="548316"/>
    <a:srgbClr val="B85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D03C5B-3418-F54B-90B5-8E9DC0D26866}" v="2610" dt="2021-09-02T22:11:39.716"/>
  </p1510:revLst>
</p1510:revInfo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58" autoAdjust="0"/>
    <p:restoredTop sz="96327" autoAdjust="0"/>
  </p:normalViewPr>
  <p:slideViewPr>
    <p:cSldViewPr snapToGrid="0">
      <p:cViewPr varScale="1">
        <p:scale>
          <a:sx n="119" d="100"/>
          <a:sy n="119" d="100"/>
        </p:scale>
        <p:origin x="1208" y="184"/>
      </p:cViewPr>
      <p:guideLst/>
    </p:cSldViewPr>
  </p:slideViewPr>
  <p:outlineViewPr>
    <p:cViewPr>
      <p:scale>
        <a:sx n="33" d="100"/>
        <a:sy n="33" d="100"/>
      </p:scale>
      <p:origin x="0" y="-72992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80" d="100"/>
        <a:sy n="180" d="100"/>
      </p:scale>
      <p:origin x="0" y="-6396"/>
    </p:cViewPr>
  </p:sorterViewPr>
  <p:notesViewPr>
    <p:cSldViewPr snapToGrid="0" showGuides="1">
      <p:cViewPr varScale="1">
        <p:scale>
          <a:sx n="107" d="100"/>
          <a:sy n="107" d="100"/>
        </p:scale>
        <p:origin x="3032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, Xudong" userId="295bc773-9938-493a-8ba2-465b09920f6f" providerId="ADAL" clId="{E9D03C5B-3418-F54B-90B5-8E9DC0D26866}"/>
    <pc:docChg chg="undo custSel addSld delSld modSld sldOrd">
      <pc:chgData name="Sun, Xudong" userId="295bc773-9938-493a-8ba2-465b09920f6f" providerId="ADAL" clId="{E9D03C5B-3418-F54B-90B5-8E9DC0D26866}" dt="2021-09-04T13:38:37.369" v="9348" actId="20577"/>
      <pc:docMkLst>
        <pc:docMk/>
      </pc:docMkLst>
      <pc:sldChg chg="modSp mod">
        <pc:chgData name="Sun, Xudong" userId="295bc773-9938-493a-8ba2-465b09920f6f" providerId="ADAL" clId="{E9D03C5B-3418-F54B-90B5-8E9DC0D26866}" dt="2021-08-30T21:46:54.515" v="7140" actId="20577"/>
        <pc:sldMkLst>
          <pc:docMk/>
          <pc:sldMk cId="3537746067" sldId="2026819447"/>
        </pc:sldMkLst>
        <pc:spChg chg="mod">
          <ac:chgData name="Sun, Xudong" userId="295bc773-9938-493a-8ba2-465b09920f6f" providerId="ADAL" clId="{E9D03C5B-3418-F54B-90B5-8E9DC0D26866}" dt="2021-08-30T21:46:54.515" v="7140" actId="20577"/>
          <ac:spMkLst>
            <pc:docMk/>
            <pc:sldMk cId="3537746067" sldId="2026819447"/>
            <ac:spMk id="15" creationId="{7B18E368-0BD4-674C-8B89-BACA864E21BD}"/>
          </ac:spMkLst>
        </pc:spChg>
      </pc:sldChg>
      <pc:sldChg chg="modTransition">
        <pc:chgData name="Sun, Xudong" userId="295bc773-9938-493a-8ba2-465b09920f6f" providerId="ADAL" clId="{E9D03C5B-3418-F54B-90B5-8E9DC0D26866}" dt="2021-08-28T23:05:40.451" v="3711"/>
        <pc:sldMkLst>
          <pc:docMk/>
          <pc:sldMk cId="433108152" sldId="2026819453"/>
        </pc:sldMkLst>
      </pc:sldChg>
      <pc:sldChg chg="addSp modSp add mod ord modTransition modAnim modShow">
        <pc:chgData name="Sun, Xudong" userId="295bc773-9938-493a-8ba2-465b09920f6f" providerId="ADAL" clId="{E9D03C5B-3418-F54B-90B5-8E9DC0D26866}" dt="2021-08-27T22:13:05.657" v="787" actId="20578"/>
        <pc:sldMkLst>
          <pc:docMk/>
          <pc:sldMk cId="3446566439" sldId="2026819458"/>
        </pc:sldMkLst>
        <pc:spChg chg="add mod">
          <ac:chgData name="Sun, Xudong" userId="295bc773-9938-493a-8ba2-465b09920f6f" providerId="ADAL" clId="{E9D03C5B-3418-F54B-90B5-8E9DC0D26866}" dt="2021-08-27T01:14:49.298" v="50" actId="1582"/>
          <ac:spMkLst>
            <pc:docMk/>
            <pc:sldMk cId="3446566439" sldId="2026819458"/>
            <ac:spMk id="2" creationId="{8D1C0458-7551-8342-B893-46F32E0E5727}"/>
          </ac:spMkLst>
        </pc:spChg>
        <pc:spChg chg="add mod">
          <ac:chgData name="Sun, Xudong" userId="295bc773-9938-493a-8ba2-465b09920f6f" providerId="ADAL" clId="{E9D03C5B-3418-F54B-90B5-8E9DC0D26866}" dt="2021-08-27T01:13:07.486" v="45" actId="122"/>
          <ac:spMkLst>
            <pc:docMk/>
            <pc:sldMk cId="3446566439" sldId="2026819458"/>
            <ac:spMk id="3" creationId="{AA5780FE-9964-E94A-8A97-51F8A06D8CD6}"/>
          </ac:spMkLst>
        </pc:spChg>
        <pc:spChg chg="add mod">
          <ac:chgData name="Sun, Xudong" userId="295bc773-9938-493a-8ba2-465b09920f6f" providerId="ADAL" clId="{E9D03C5B-3418-F54B-90B5-8E9DC0D26866}" dt="2021-08-27T01:15:32.650" v="66" actId="1076"/>
          <ac:spMkLst>
            <pc:docMk/>
            <pc:sldMk cId="3446566439" sldId="2026819458"/>
            <ac:spMk id="4" creationId="{A2A8FF4A-A3EC-AA4B-9433-D9A3EEC2050E}"/>
          </ac:spMkLst>
        </pc:spChg>
        <pc:spChg chg="mod">
          <ac:chgData name="Sun, Xudong" userId="295bc773-9938-493a-8ba2-465b09920f6f" providerId="ADAL" clId="{E9D03C5B-3418-F54B-90B5-8E9DC0D26866}" dt="2021-08-27T01:11:25.032" v="26" actId="20577"/>
          <ac:spMkLst>
            <pc:docMk/>
            <pc:sldMk cId="3446566439" sldId="2026819458"/>
            <ac:spMk id="6" creationId="{296F6C93-B383-1A4D-8C39-48468E92333D}"/>
          </ac:spMkLst>
        </pc:spChg>
      </pc:sldChg>
      <pc:sldChg chg="addSp delSp modSp add mod ord modTransition modAnim modShow">
        <pc:chgData name="Sun, Xudong" userId="295bc773-9938-493a-8ba2-465b09920f6f" providerId="ADAL" clId="{E9D03C5B-3418-F54B-90B5-8E9DC0D26866}" dt="2021-09-01T20:03:56.107" v="7905" actId="729"/>
        <pc:sldMkLst>
          <pc:docMk/>
          <pc:sldMk cId="1617585047" sldId="2026819459"/>
        </pc:sldMkLst>
        <pc:spChg chg="mod">
          <ac:chgData name="Sun, Xudong" userId="295bc773-9938-493a-8ba2-465b09920f6f" providerId="ADAL" clId="{E9D03C5B-3418-F54B-90B5-8E9DC0D26866}" dt="2021-08-27T02:12:45.390" v="468" actId="27636"/>
          <ac:spMkLst>
            <pc:docMk/>
            <pc:sldMk cId="1617585047" sldId="2026819459"/>
            <ac:spMk id="6" creationId="{89CC5F34-67AF-614E-965C-BD57E7ABEE12}"/>
          </ac:spMkLst>
        </pc:spChg>
        <pc:spChg chg="del">
          <ac:chgData name="Sun, Xudong" userId="295bc773-9938-493a-8ba2-465b09920f6f" providerId="ADAL" clId="{E9D03C5B-3418-F54B-90B5-8E9DC0D26866}" dt="2021-08-28T03:23:53.190" v="2760" actId="478"/>
          <ac:spMkLst>
            <pc:docMk/>
            <pc:sldMk cId="1617585047" sldId="2026819459"/>
            <ac:spMk id="7" creationId="{F4B9179D-F021-5041-B6F2-E6E02F933674}"/>
          </ac:spMkLst>
        </pc:spChg>
        <pc:spChg chg="del">
          <ac:chgData name="Sun, Xudong" userId="295bc773-9938-493a-8ba2-465b09920f6f" providerId="ADAL" clId="{E9D03C5B-3418-F54B-90B5-8E9DC0D26866}" dt="2021-08-28T03:21:02.125" v="2733" actId="478"/>
          <ac:spMkLst>
            <pc:docMk/>
            <pc:sldMk cId="1617585047" sldId="2026819459"/>
            <ac:spMk id="8" creationId="{9443BA93-B352-5142-AE8E-4CA8069F1FF5}"/>
          </ac:spMkLst>
        </pc:spChg>
        <pc:spChg chg="del">
          <ac:chgData name="Sun, Xudong" userId="295bc773-9938-493a-8ba2-465b09920f6f" providerId="ADAL" clId="{E9D03C5B-3418-F54B-90B5-8E9DC0D26866}" dt="2021-08-28T03:21:57.624" v="2747" actId="478"/>
          <ac:spMkLst>
            <pc:docMk/>
            <pc:sldMk cId="1617585047" sldId="2026819459"/>
            <ac:spMk id="9" creationId="{FBFB43DF-AE4E-FA43-9E23-D2FA786B0AD3}"/>
          </ac:spMkLst>
        </pc:spChg>
        <pc:spChg chg="del">
          <ac:chgData name="Sun, Xudong" userId="295bc773-9938-493a-8ba2-465b09920f6f" providerId="ADAL" clId="{E9D03C5B-3418-F54B-90B5-8E9DC0D26866}" dt="2021-08-28T03:20:33.591" v="2730" actId="478"/>
          <ac:spMkLst>
            <pc:docMk/>
            <pc:sldMk cId="1617585047" sldId="2026819459"/>
            <ac:spMk id="10" creationId="{89F4D6ED-2336-3D41-B2B2-6FAAF88BA0D9}"/>
          </ac:spMkLst>
        </pc:spChg>
        <pc:spChg chg="mod">
          <ac:chgData name="Sun, Xudong" userId="295bc773-9938-493a-8ba2-465b09920f6f" providerId="ADAL" clId="{E9D03C5B-3418-F54B-90B5-8E9DC0D26866}" dt="2021-08-28T03:23:06.537" v="2752" actId="1076"/>
          <ac:spMkLst>
            <pc:docMk/>
            <pc:sldMk cId="1617585047" sldId="2026819459"/>
            <ac:spMk id="11" creationId="{85E782F9-B0B4-8344-9904-B95B0D06598B}"/>
          </ac:spMkLst>
        </pc:spChg>
        <pc:spChg chg="mod">
          <ac:chgData name="Sun, Xudong" userId="295bc773-9938-493a-8ba2-465b09920f6f" providerId="ADAL" clId="{E9D03C5B-3418-F54B-90B5-8E9DC0D26866}" dt="2021-08-28T03:23:06.537" v="2752" actId="1076"/>
          <ac:spMkLst>
            <pc:docMk/>
            <pc:sldMk cId="1617585047" sldId="2026819459"/>
            <ac:spMk id="12" creationId="{E08036A4-6647-F54F-8A58-C51128C49737}"/>
          </ac:spMkLst>
        </pc:spChg>
        <pc:spChg chg="mod">
          <ac:chgData name="Sun, Xudong" userId="295bc773-9938-493a-8ba2-465b09920f6f" providerId="ADAL" clId="{E9D03C5B-3418-F54B-90B5-8E9DC0D26866}" dt="2021-08-28T03:22:49.583" v="2751" actId="1076"/>
          <ac:spMkLst>
            <pc:docMk/>
            <pc:sldMk cId="1617585047" sldId="2026819459"/>
            <ac:spMk id="13" creationId="{FC01AD4B-A936-DE45-AFB4-4B4A352A7EBF}"/>
          </ac:spMkLst>
        </pc:spChg>
        <pc:spChg chg="mod">
          <ac:chgData name="Sun, Xudong" userId="295bc773-9938-493a-8ba2-465b09920f6f" providerId="ADAL" clId="{E9D03C5B-3418-F54B-90B5-8E9DC0D26866}" dt="2021-08-28T03:22:49.583" v="2751" actId="1076"/>
          <ac:spMkLst>
            <pc:docMk/>
            <pc:sldMk cId="1617585047" sldId="2026819459"/>
            <ac:spMk id="14" creationId="{9B271D18-D7CA-834B-97EA-D365B28696D1}"/>
          </ac:spMkLst>
        </pc:spChg>
        <pc:spChg chg="add mod">
          <ac:chgData name="Sun, Xudong" userId="295bc773-9938-493a-8ba2-465b09920f6f" providerId="ADAL" clId="{E9D03C5B-3418-F54B-90B5-8E9DC0D26866}" dt="2021-08-28T03:20:39.679" v="2732" actId="1076"/>
          <ac:spMkLst>
            <pc:docMk/>
            <pc:sldMk cId="1617585047" sldId="2026819459"/>
            <ac:spMk id="18" creationId="{8D22775B-3167-8B40-875C-37F8ECB2E792}"/>
          </ac:spMkLst>
        </pc:spChg>
        <pc:spChg chg="add mod">
          <ac:chgData name="Sun, Xudong" userId="295bc773-9938-493a-8ba2-465b09920f6f" providerId="ADAL" clId="{E9D03C5B-3418-F54B-90B5-8E9DC0D26866}" dt="2021-08-28T03:21:44.591" v="2742" actId="1076"/>
          <ac:spMkLst>
            <pc:docMk/>
            <pc:sldMk cId="1617585047" sldId="2026819459"/>
            <ac:spMk id="19" creationId="{4355510C-0A18-AA4A-BFA0-A72E7BB962C7}"/>
          </ac:spMkLst>
        </pc:spChg>
        <pc:spChg chg="add mod">
          <ac:chgData name="Sun, Xudong" userId="295bc773-9938-493a-8ba2-465b09920f6f" providerId="ADAL" clId="{E9D03C5B-3418-F54B-90B5-8E9DC0D26866}" dt="2021-08-28T03:22:13.700" v="2750" actId="167"/>
          <ac:spMkLst>
            <pc:docMk/>
            <pc:sldMk cId="1617585047" sldId="2026819459"/>
            <ac:spMk id="20" creationId="{A336C43F-E6B2-884E-A037-95A54AD14542}"/>
          </ac:spMkLst>
        </pc:spChg>
        <pc:spChg chg="add mod">
          <ac:chgData name="Sun, Xudong" userId="295bc773-9938-493a-8ba2-465b09920f6f" providerId="ADAL" clId="{E9D03C5B-3418-F54B-90B5-8E9DC0D26866}" dt="2021-08-28T03:23:57.916" v="2761" actId="1076"/>
          <ac:spMkLst>
            <pc:docMk/>
            <pc:sldMk cId="1617585047" sldId="2026819459"/>
            <ac:spMk id="21" creationId="{F0D2E63F-2AD9-6F4D-ABC2-DF846D17350A}"/>
          </ac:spMkLst>
        </pc:spChg>
        <pc:cxnChg chg="mod">
          <ac:chgData name="Sun, Xudong" userId="295bc773-9938-493a-8ba2-465b09920f6f" providerId="ADAL" clId="{E9D03C5B-3418-F54B-90B5-8E9DC0D26866}" dt="2021-08-28T03:23:53.190" v="2760" actId="478"/>
          <ac:cxnSpMkLst>
            <pc:docMk/>
            <pc:sldMk cId="1617585047" sldId="2026819459"/>
            <ac:cxnSpMk id="15" creationId="{CE462F51-B469-D541-A4CF-00F7B78F78A7}"/>
          </ac:cxnSpMkLst>
        </pc:cxnChg>
        <pc:cxnChg chg="mod">
          <ac:chgData name="Sun, Xudong" userId="295bc773-9938-493a-8ba2-465b09920f6f" providerId="ADAL" clId="{E9D03C5B-3418-F54B-90B5-8E9DC0D26866}" dt="2021-08-28T03:23:53.190" v="2760" actId="478"/>
          <ac:cxnSpMkLst>
            <pc:docMk/>
            <pc:sldMk cId="1617585047" sldId="2026819459"/>
            <ac:cxnSpMk id="16" creationId="{745A3D97-ACF1-E44D-AC4E-699A9AE3403A}"/>
          </ac:cxnSpMkLst>
        </pc:cxnChg>
        <pc:cxnChg chg="mod">
          <ac:chgData name="Sun, Xudong" userId="295bc773-9938-493a-8ba2-465b09920f6f" providerId="ADAL" clId="{E9D03C5B-3418-F54B-90B5-8E9DC0D26866}" dt="2021-08-28T03:21:02.125" v="2733" actId="478"/>
          <ac:cxnSpMkLst>
            <pc:docMk/>
            <pc:sldMk cId="1617585047" sldId="2026819459"/>
            <ac:cxnSpMk id="17" creationId="{CD48B4D5-6F28-4D45-9112-2043B8642BA3}"/>
          </ac:cxnSpMkLst>
        </pc:cxnChg>
      </pc:sldChg>
      <pc:sldChg chg="modSp add del mod modTransition">
        <pc:chgData name="Sun, Xudong" userId="295bc773-9938-493a-8ba2-465b09920f6f" providerId="ADAL" clId="{E9D03C5B-3418-F54B-90B5-8E9DC0D26866}" dt="2021-08-28T03:25:31.419" v="2771" actId="2696"/>
        <pc:sldMkLst>
          <pc:docMk/>
          <pc:sldMk cId="2824056979" sldId="2026819460"/>
        </pc:sldMkLst>
        <pc:spChg chg="mod">
          <ac:chgData name="Sun, Xudong" userId="295bc773-9938-493a-8ba2-465b09920f6f" providerId="ADAL" clId="{E9D03C5B-3418-F54B-90B5-8E9DC0D26866}" dt="2021-08-27T02:23:12.163" v="497" actId="27636"/>
          <ac:spMkLst>
            <pc:docMk/>
            <pc:sldMk cId="2824056979" sldId="2026819460"/>
            <ac:spMk id="18" creationId="{B00F6389-D385-044E-A9A7-331E3C19957E}"/>
          </ac:spMkLst>
        </pc:spChg>
      </pc:sldChg>
      <pc:sldChg chg="modSp add del mod modTransition">
        <pc:chgData name="Sun, Xudong" userId="295bc773-9938-493a-8ba2-465b09920f6f" providerId="ADAL" clId="{E9D03C5B-3418-F54B-90B5-8E9DC0D26866}" dt="2021-08-28T03:26:08.997" v="2776" actId="2696"/>
        <pc:sldMkLst>
          <pc:docMk/>
          <pc:sldMk cId="4060374313" sldId="2026819461"/>
        </pc:sldMkLst>
        <pc:spChg chg="mod">
          <ac:chgData name="Sun, Xudong" userId="295bc773-9938-493a-8ba2-465b09920f6f" providerId="ADAL" clId="{E9D03C5B-3418-F54B-90B5-8E9DC0D26866}" dt="2021-08-27T02:23:20.408" v="499" actId="27636"/>
          <ac:spMkLst>
            <pc:docMk/>
            <pc:sldMk cId="4060374313" sldId="2026819461"/>
            <ac:spMk id="15" creationId="{7C0ECB5B-0B50-DC4C-8946-090CF7853CF2}"/>
          </ac:spMkLst>
        </pc:spChg>
      </pc:sldChg>
      <pc:sldChg chg="new del">
        <pc:chgData name="Sun, Xudong" userId="295bc773-9938-493a-8ba2-465b09920f6f" providerId="ADAL" clId="{E9D03C5B-3418-F54B-90B5-8E9DC0D26866}" dt="2021-08-27T01:11:03.673" v="8" actId="2696"/>
        <pc:sldMkLst>
          <pc:docMk/>
          <pc:sldMk cId="783774475" sldId="2026819462"/>
        </pc:sldMkLst>
      </pc:sldChg>
      <pc:sldChg chg="addSp delSp modSp add del mod">
        <pc:chgData name="Sun, Xudong" userId="295bc773-9938-493a-8ba2-465b09920f6f" providerId="ADAL" clId="{E9D03C5B-3418-F54B-90B5-8E9DC0D26866}" dt="2021-08-27T02:19:14.642" v="485" actId="2696"/>
        <pc:sldMkLst>
          <pc:docMk/>
          <pc:sldMk cId="2441112637" sldId="2026819462"/>
        </pc:sldMkLst>
        <pc:spChg chg="add del mod">
          <ac:chgData name="Sun, Xudong" userId="295bc773-9938-493a-8ba2-465b09920f6f" providerId="ADAL" clId="{E9D03C5B-3418-F54B-90B5-8E9DC0D26866}" dt="2021-08-27T01:38:22.118" v="103" actId="478"/>
          <ac:spMkLst>
            <pc:docMk/>
            <pc:sldMk cId="2441112637" sldId="2026819462"/>
            <ac:spMk id="3" creationId="{DE5C7A55-398E-A149-84E5-FE094CC36FCF}"/>
          </ac:spMkLst>
        </pc:spChg>
        <pc:spChg chg="mod">
          <ac:chgData name="Sun, Xudong" userId="295bc773-9938-493a-8ba2-465b09920f6f" providerId="ADAL" clId="{E9D03C5B-3418-F54B-90B5-8E9DC0D26866}" dt="2021-08-27T02:07:14.678" v="349" actId="27636"/>
          <ac:spMkLst>
            <pc:docMk/>
            <pc:sldMk cId="2441112637" sldId="2026819462"/>
            <ac:spMk id="6" creationId="{296F6C93-B383-1A4D-8C39-48468E92333D}"/>
          </ac:spMkLst>
        </pc:spChg>
        <pc:spChg chg="add mod">
          <ac:chgData name="Sun, Xudong" userId="295bc773-9938-493a-8ba2-465b09920f6f" providerId="ADAL" clId="{E9D03C5B-3418-F54B-90B5-8E9DC0D26866}" dt="2021-08-27T02:05:10.951" v="344" actId="1076"/>
          <ac:spMkLst>
            <pc:docMk/>
            <pc:sldMk cId="2441112637" sldId="2026819462"/>
            <ac:spMk id="10" creationId="{68294441-3AED-234A-A305-8C2EE6749A13}"/>
          </ac:spMkLst>
        </pc:spChg>
        <pc:spChg chg="add del mod">
          <ac:chgData name="Sun, Xudong" userId="295bc773-9938-493a-8ba2-465b09920f6f" providerId="ADAL" clId="{E9D03C5B-3418-F54B-90B5-8E9DC0D26866}" dt="2021-08-27T01:38:20.129" v="102" actId="478"/>
          <ac:spMkLst>
            <pc:docMk/>
            <pc:sldMk cId="2441112637" sldId="2026819462"/>
            <ac:spMk id="11" creationId="{17A184CF-F60E-CE46-8160-AB8874705360}"/>
          </ac:spMkLst>
        </pc:spChg>
        <pc:spChg chg="add mod">
          <ac:chgData name="Sun, Xudong" userId="295bc773-9938-493a-8ba2-465b09920f6f" providerId="ADAL" clId="{E9D03C5B-3418-F54B-90B5-8E9DC0D26866}" dt="2021-08-27T02:05:10.951" v="344" actId="1076"/>
          <ac:spMkLst>
            <pc:docMk/>
            <pc:sldMk cId="2441112637" sldId="2026819462"/>
            <ac:spMk id="14" creationId="{9389681C-EE21-8B4F-8ECF-52CD484D7676}"/>
          </ac:spMkLst>
        </pc:spChg>
        <pc:spChg chg="add mod">
          <ac:chgData name="Sun, Xudong" userId="295bc773-9938-493a-8ba2-465b09920f6f" providerId="ADAL" clId="{E9D03C5B-3418-F54B-90B5-8E9DC0D26866}" dt="2021-08-27T02:05:10.951" v="344" actId="1076"/>
          <ac:spMkLst>
            <pc:docMk/>
            <pc:sldMk cId="2441112637" sldId="2026819462"/>
            <ac:spMk id="15" creationId="{0D6A07CF-83EB-AE4E-B19C-02DC450A9094}"/>
          </ac:spMkLst>
        </pc:spChg>
        <pc:spChg chg="add del mod">
          <ac:chgData name="Sun, Xudong" userId="295bc773-9938-493a-8ba2-465b09920f6f" providerId="ADAL" clId="{E9D03C5B-3418-F54B-90B5-8E9DC0D26866}" dt="2021-08-27T01:43:03.732" v="190" actId="478"/>
          <ac:spMkLst>
            <pc:docMk/>
            <pc:sldMk cId="2441112637" sldId="2026819462"/>
            <ac:spMk id="16" creationId="{DF2C4BA6-C8A0-624C-A0D5-1D1BD2153480}"/>
          </ac:spMkLst>
        </pc:spChg>
        <pc:spChg chg="add mod">
          <ac:chgData name="Sun, Xudong" userId="295bc773-9938-493a-8ba2-465b09920f6f" providerId="ADAL" clId="{E9D03C5B-3418-F54B-90B5-8E9DC0D26866}" dt="2021-08-27T02:05:10.951" v="344" actId="1076"/>
          <ac:spMkLst>
            <pc:docMk/>
            <pc:sldMk cId="2441112637" sldId="2026819462"/>
            <ac:spMk id="22" creationId="{9E18F07A-4B70-B14C-B1A3-EE9E7A1C82CA}"/>
          </ac:spMkLst>
        </pc:spChg>
        <pc:spChg chg="add mod">
          <ac:chgData name="Sun, Xudong" userId="295bc773-9938-493a-8ba2-465b09920f6f" providerId="ADAL" clId="{E9D03C5B-3418-F54B-90B5-8E9DC0D26866}" dt="2021-08-27T02:17:42.846" v="477" actId="207"/>
          <ac:spMkLst>
            <pc:docMk/>
            <pc:sldMk cId="2441112637" sldId="2026819462"/>
            <ac:spMk id="25" creationId="{158FBD8D-E4B9-BE4A-A75A-4CDDB57E65DF}"/>
          </ac:spMkLst>
        </pc:spChg>
        <pc:spChg chg="add mod">
          <ac:chgData name="Sun, Xudong" userId="295bc773-9938-493a-8ba2-465b09920f6f" providerId="ADAL" clId="{E9D03C5B-3418-F54B-90B5-8E9DC0D26866}" dt="2021-08-27T02:16:32.922" v="474" actId="1076"/>
          <ac:spMkLst>
            <pc:docMk/>
            <pc:sldMk cId="2441112637" sldId="2026819462"/>
            <ac:spMk id="26" creationId="{4457C065-BAF9-AD43-AF11-6BCCB4CA6C00}"/>
          </ac:spMkLst>
        </pc:spChg>
        <pc:picChg chg="add mod">
          <ac:chgData name="Sun, Xudong" userId="295bc773-9938-493a-8ba2-465b09920f6f" providerId="ADAL" clId="{E9D03C5B-3418-F54B-90B5-8E9DC0D26866}" dt="2021-08-27T02:05:10.951" v="344" actId="1076"/>
          <ac:picMkLst>
            <pc:docMk/>
            <pc:sldMk cId="2441112637" sldId="2026819462"/>
            <ac:picMk id="21" creationId="{77EB1BB2-9C17-8F4E-B5A9-07F578D9441D}"/>
          </ac:picMkLst>
        </pc:picChg>
        <pc:cxnChg chg="add mod">
          <ac:chgData name="Sun, Xudong" userId="295bc773-9938-493a-8ba2-465b09920f6f" providerId="ADAL" clId="{E9D03C5B-3418-F54B-90B5-8E9DC0D26866}" dt="2021-08-27T02:05:10.951" v="344" actId="1076"/>
          <ac:cxnSpMkLst>
            <pc:docMk/>
            <pc:sldMk cId="2441112637" sldId="2026819462"/>
            <ac:cxnSpMk id="4" creationId="{08BDFD03-FD68-D24B-BD02-E71967B98985}"/>
          </ac:cxnSpMkLst>
        </pc:cxnChg>
        <pc:cxnChg chg="add del mod">
          <ac:chgData name="Sun, Xudong" userId="295bc773-9938-493a-8ba2-465b09920f6f" providerId="ADAL" clId="{E9D03C5B-3418-F54B-90B5-8E9DC0D26866}" dt="2021-08-27T01:43:05.617" v="191" actId="478"/>
          <ac:cxnSpMkLst>
            <pc:docMk/>
            <pc:sldMk cId="2441112637" sldId="2026819462"/>
            <ac:cxnSpMk id="7" creationId="{1F75B739-9522-3B4D-AEE9-5C5E1778E25E}"/>
          </ac:cxnSpMkLst>
        </pc:cxnChg>
      </pc:sldChg>
      <pc:sldChg chg="addSp delSp modSp add del mod delAnim modAnim">
        <pc:chgData name="Sun, Xudong" userId="295bc773-9938-493a-8ba2-465b09920f6f" providerId="ADAL" clId="{E9D03C5B-3418-F54B-90B5-8E9DC0D26866}" dt="2021-08-27T02:07:42.895" v="359" actId="2696"/>
        <pc:sldMkLst>
          <pc:docMk/>
          <pc:sldMk cId="2261032184" sldId="2026819463"/>
        </pc:sldMkLst>
        <pc:spChg chg="mod topLvl">
          <ac:chgData name="Sun, Xudong" userId="295bc773-9938-493a-8ba2-465b09920f6f" providerId="ADAL" clId="{E9D03C5B-3418-F54B-90B5-8E9DC0D26866}" dt="2021-08-27T02:02:43.598" v="318" actId="1076"/>
          <ac:spMkLst>
            <pc:docMk/>
            <pc:sldMk cId="2261032184" sldId="2026819463"/>
            <ac:spMk id="11" creationId="{F2C221C9-D1C8-984F-BDCE-892F5639F520}"/>
          </ac:spMkLst>
        </pc:spChg>
        <pc:spChg chg="add mod">
          <ac:chgData name="Sun, Xudong" userId="295bc773-9938-493a-8ba2-465b09920f6f" providerId="ADAL" clId="{E9D03C5B-3418-F54B-90B5-8E9DC0D26866}" dt="2021-08-27T02:03:34.742" v="330" actId="14100"/>
          <ac:spMkLst>
            <pc:docMk/>
            <pc:sldMk cId="2261032184" sldId="2026819463"/>
            <ac:spMk id="16" creationId="{70512982-D752-C443-A76A-CDA896414B09}"/>
          </ac:spMkLst>
        </pc:spChg>
        <pc:spChg chg="del">
          <ac:chgData name="Sun, Xudong" userId="295bc773-9938-493a-8ba2-465b09920f6f" providerId="ADAL" clId="{E9D03C5B-3418-F54B-90B5-8E9DC0D26866}" dt="2021-08-27T02:03:30.133" v="328" actId="478"/>
          <ac:spMkLst>
            <pc:docMk/>
            <pc:sldMk cId="2261032184" sldId="2026819463"/>
            <ac:spMk id="22" creationId="{9E18F07A-4B70-B14C-B1A3-EE9E7A1C82CA}"/>
          </ac:spMkLst>
        </pc:spChg>
        <pc:grpChg chg="add del mod">
          <ac:chgData name="Sun, Xudong" userId="295bc773-9938-493a-8ba2-465b09920f6f" providerId="ADAL" clId="{E9D03C5B-3418-F54B-90B5-8E9DC0D26866}" dt="2021-08-27T02:02:25.002" v="280" actId="478"/>
          <ac:grpSpMkLst>
            <pc:docMk/>
            <pc:sldMk cId="2261032184" sldId="2026819463"/>
            <ac:grpSpMk id="9" creationId="{0FC145C4-2380-514A-961B-FD2D9F44145D}"/>
          </ac:grpSpMkLst>
        </pc:grpChg>
        <pc:picChg chg="add mod">
          <ac:chgData name="Sun, Xudong" userId="295bc773-9938-493a-8ba2-465b09920f6f" providerId="ADAL" clId="{E9D03C5B-3418-F54B-90B5-8E9DC0D26866}" dt="2021-08-27T02:03:27.258" v="327"/>
          <ac:picMkLst>
            <pc:docMk/>
            <pc:sldMk cId="2261032184" sldId="2026819463"/>
            <ac:picMk id="13" creationId="{642A80EB-AEB3-424E-BC9A-9DC139EDB63B}"/>
          </ac:picMkLst>
        </pc:picChg>
        <pc:picChg chg="del">
          <ac:chgData name="Sun, Xudong" userId="295bc773-9938-493a-8ba2-465b09920f6f" providerId="ADAL" clId="{E9D03C5B-3418-F54B-90B5-8E9DC0D26866}" dt="2021-08-27T02:03:30.133" v="328" actId="478"/>
          <ac:picMkLst>
            <pc:docMk/>
            <pc:sldMk cId="2261032184" sldId="2026819463"/>
            <ac:picMk id="21" creationId="{77EB1BB2-9C17-8F4E-B5A9-07F578D9441D}"/>
          </ac:picMkLst>
        </pc:picChg>
        <pc:cxnChg chg="del mod topLvl">
          <ac:chgData name="Sun, Xudong" userId="295bc773-9938-493a-8ba2-465b09920f6f" providerId="ADAL" clId="{E9D03C5B-3418-F54B-90B5-8E9DC0D26866}" dt="2021-08-27T02:02:25.002" v="280" actId="478"/>
          <ac:cxnSpMkLst>
            <pc:docMk/>
            <pc:sldMk cId="2261032184" sldId="2026819463"/>
            <ac:cxnSpMk id="12" creationId="{8F8DB4E4-BFF7-354E-BF51-AFEF3AB59C63}"/>
          </ac:cxnSpMkLst>
        </pc:cxnChg>
      </pc:sldChg>
      <pc:sldChg chg="addSp delSp modSp add mod modTransition delAnim modAnim">
        <pc:chgData name="Sun, Xudong" userId="295bc773-9938-493a-8ba2-465b09920f6f" providerId="ADAL" clId="{E9D03C5B-3418-F54B-90B5-8E9DC0D26866}" dt="2021-09-04T13:38:37.369" v="9348" actId="20577"/>
        <pc:sldMkLst>
          <pc:docMk/>
          <pc:sldMk cId="2130274427" sldId="2026819464"/>
        </pc:sldMkLst>
        <pc:spChg chg="add del mod">
          <ac:chgData name="Sun, Xudong" userId="295bc773-9938-493a-8ba2-465b09920f6f" providerId="ADAL" clId="{E9D03C5B-3418-F54B-90B5-8E9DC0D26866}" dt="2021-09-01T00:57:46.824" v="7404"/>
          <ac:spMkLst>
            <pc:docMk/>
            <pc:sldMk cId="2130274427" sldId="2026819464"/>
            <ac:spMk id="2" creationId="{C553B4DB-35A4-5D4E-B81A-20A72143358A}"/>
          </ac:spMkLst>
        </pc:spChg>
        <pc:spChg chg="mod">
          <ac:chgData name="Sun, Xudong" userId="295bc773-9938-493a-8ba2-465b09920f6f" providerId="ADAL" clId="{E9D03C5B-3418-F54B-90B5-8E9DC0D26866}" dt="2021-09-04T13:38:37.369" v="9348" actId="20577"/>
          <ac:spMkLst>
            <pc:docMk/>
            <pc:sldMk cId="2130274427" sldId="2026819464"/>
            <ac:spMk id="6" creationId="{296F6C93-B383-1A4D-8C39-48468E92333D}"/>
          </ac:spMkLst>
        </pc:spChg>
        <pc:spChg chg="add del mod">
          <ac:chgData name="Sun, Xudong" userId="295bc773-9938-493a-8ba2-465b09920f6f" providerId="ADAL" clId="{E9D03C5B-3418-F54B-90B5-8E9DC0D26866}" dt="2021-08-28T20:15:44.406" v="3013" actId="478"/>
          <ac:spMkLst>
            <pc:docMk/>
            <pc:sldMk cId="2130274427" sldId="2026819464"/>
            <ac:spMk id="9" creationId="{576C7390-7827-344B-8D4F-79F53E733B84}"/>
          </ac:spMkLst>
        </pc:spChg>
        <pc:spChg chg="del mod">
          <ac:chgData name="Sun, Xudong" userId="295bc773-9938-493a-8ba2-465b09920f6f" providerId="ADAL" clId="{E9D03C5B-3418-F54B-90B5-8E9DC0D26866}" dt="2021-08-29T16:34:41.678" v="4328" actId="478"/>
          <ac:spMkLst>
            <pc:docMk/>
            <pc:sldMk cId="2130274427" sldId="2026819464"/>
            <ac:spMk id="10" creationId="{68294441-3AED-234A-A305-8C2EE6749A13}"/>
          </ac:spMkLst>
        </pc:spChg>
        <pc:spChg chg="add mod">
          <ac:chgData name="Sun, Xudong" userId="295bc773-9938-493a-8ba2-465b09920f6f" providerId="ADAL" clId="{E9D03C5B-3418-F54B-90B5-8E9DC0D26866}" dt="2021-09-01T01:00:56.479" v="7508" actId="122"/>
          <ac:spMkLst>
            <pc:docMk/>
            <pc:sldMk cId="2130274427" sldId="2026819464"/>
            <ac:spMk id="10" creationId="{7FF98652-A311-FA43-ACBF-FBA6653BACCE}"/>
          </ac:spMkLst>
        </pc:spChg>
        <pc:spChg chg="add del mod">
          <ac:chgData name="Sun, Xudong" userId="295bc773-9938-493a-8ba2-465b09920f6f" providerId="ADAL" clId="{E9D03C5B-3418-F54B-90B5-8E9DC0D26866}" dt="2021-08-29T17:03:22.973" v="4454" actId="478"/>
          <ac:spMkLst>
            <pc:docMk/>
            <pc:sldMk cId="2130274427" sldId="2026819464"/>
            <ac:spMk id="12" creationId="{7B65EE61-6A29-F743-B656-1473107B65AB}"/>
          </ac:spMkLst>
        </pc:spChg>
        <pc:spChg chg="add del mod">
          <ac:chgData name="Sun, Xudong" userId="295bc773-9938-493a-8ba2-465b09920f6f" providerId="ADAL" clId="{E9D03C5B-3418-F54B-90B5-8E9DC0D26866}" dt="2021-09-01T00:57:44.122" v="7402" actId="478"/>
          <ac:spMkLst>
            <pc:docMk/>
            <pc:sldMk cId="2130274427" sldId="2026819464"/>
            <ac:spMk id="12" creationId="{F5F5224D-829D-9246-A6BB-E5B5FB5A0EAA}"/>
          </ac:spMkLst>
        </pc:spChg>
        <pc:spChg chg="add del mod">
          <ac:chgData name="Sun, Xudong" userId="295bc773-9938-493a-8ba2-465b09920f6f" providerId="ADAL" clId="{E9D03C5B-3418-F54B-90B5-8E9DC0D26866}" dt="2021-08-29T17:03:22.973" v="4454" actId="478"/>
          <ac:spMkLst>
            <pc:docMk/>
            <pc:sldMk cId="2130274427" sldId="2026819464"/>
            <ac:spMk id="13" creationId="{64249EBC-CBE5-B04F-BC8C-0F41977A0899}"/>
          </ac:spMkLst>
        </pc:spChg>
        <pc:spChg chg="mod">
          <ac:chgData name="Sun, Xudong" userId="295bc773-9938-493a-8ba2-465b09920f6f" providerId="ADAL" clId="{E9D03C5B-3418-F54B-90B5-8E9DC0D26866}" dt="2021-08-29T16:33:15.852" v="4315" actId="1076"/>
          <ac:spMkLst>
            <pc:docMk/>
            <pc:sldMk cId="2130274427" sldId="2026819464"/>
            <ac:spMk id="14" creationId="{9389681C-EE21-8B4F-8ECF-52CD484D7676}"/>
          </ac:spMkLst>
        </pc:spChg>
        <pc:spChg chg="del">
          <ac:chgData name="Sun, Xudong" userId="295bc773-9938-493a-8ba2-465b09920f6f" providerId="ADAL" clId="{E9D03C5B-3418-F54B-90B5-8E9DC0D26866}" dt="2021-08-29T16:20:03.502" v="4245" actId="478"/>
          <ac:spMkLst>
            <pc:docMk/>
            <pc:sldMk cId="2130274427" sldId="2026819464"/>
            <ac:spMk id="15" creationId="{0D6A07CF-83EB-AE4E-B19C-02DC450A9094}"/>
          </ac:spMkLst>
        </pc:spChg>
        <pc:spChg chg="add del mod">
          <ac:chgData name="Sun, Xudong" userId="295bc773-9938-493a-8ba2-465b09920f6f" providerId="ADAL" clId="{E9D03C5B-3418-F54B-90B5-8E9DC0D26866}" dt="2021-08-27T02:19:19.581" v="487" actId="478"/>
          <ac:spMkLst>
            <pc:docMk/>
            <pc:sldMk cId="2130274427" sldId="2026819464"/>
            <ac:spMk id="16" creationId="{7C23D08A-88A9-AC48-A7EC-1F04855FCA1B}"/>
          </ac:spMkLst>
        </pc:spChg>
        <pc:spChg chg="add del mod">
          <ac:chgData name="Sun, Xudong" userId="295bc773-9938-493a-8ba2-465b09920f6f" providerId="ADAL" clId="{E9D03C5B-3418-F54B-90B5-8E9DC0D26866}" dt="2021-08-27T02:19:18.301" v="486" actId="478"/>
          <ac:spMkLst>
            <pc:docMk/>
            <pc:sldMk cId="2130274427" sldId="2026819464"/>
            <ac:spMk id="17" creationId="{642ED67B-6CAF-2147-AB75-1833FF89231A}"/>
          </ac:spMkLst>
        </pc:spChg>
        <pc:spChg chg="add del mod">
          <ac:chgData name="Sun, Xudong" userId="295bc773-9938-493a-8ba2-465b09920f6f" providerId="ADAL" clId="{E9D03C5B-3418-F54B-90B5-8E9DC0D26866}" dt="2021-08-29T23:57:19.596" v="5944" actId="478"/>
          <ac:spMkLst>
            <pc:docMk/>
            <pc:sldMk cId="2130274427" sldId="2026819464"/>
            <ac:spMk id="18" creationId="{01DD8A6B-243C-954D-B8F9-23DF7DBC9CA8}"/>
          </ac:spMkLst>
        </pc:spChg>
        <pc:spChg chg="add del mod">
          <ac:chgData name="Sun, Xudong" userId="295bc773-9938-493a-8ba2-465b09920f6f" providerId="ADAL" clId="{E9D03C5B-3418-F54B-90B5-8E9DC0D26866}" dt="2021-09-01T00:58:00.399" v="7407" actId="478"/>
          <ac:spMkLst>
            <pc:docMk/>
            <pc:sldMk cId="2130274427" sldId="2026819464"/>
            <ac:spMk id="20" creationId="{7B4ED155-7D1C-864F-8795-C9E808B283CB}"/>
          </ac:spMkLst>
        </pc:spChg>
        <pc:spChg chg="del mod">
          <ac:chgData name="Sun, Xudong" userId="295bc773-9938-493a-8ba2-465b09920f6f" providerId="ADAL" clId="{E9D03C5B-3418-F54B-90B5-8E9DC0D26866}" dt="2021-08-29T01:13:16.145" v="4083" actId="478"/>
          <ac:spMkLst>
            <pc:docMk/>
            <pc:sldMk cId="2130274427" sldId="2026819464"/>
            <ac:spMk id="22" creationId="{9E18F07A-4B70-B14C-B1A3-EE9E7A1C82CA}"/>
          </ac:spMkLst>
        </pc:spChg>
        <pc:spChg chg="add mod">
          <ac:chgData name="Sun, Xudong" userId="295bc773-9938-493a-8ba2-465b09920f6f" providerId="ADAL" clId="{E9D03C5B-3418-F54B-90B5-8E9DC0D26866}" dt="2021-08-29T17:06:11.912" v="4471" actId="207"/>
          <ac:spMkLst>
            <pc:docMk/>
            <pc:sldMk cId="2130274427" sldId="2026819464"/>
            <ac:spMk id="23" creationId="{124A3E54-635B-0942-9F62-439FC035AE4D}"/>
          </ac:spMkLst>
        </pc:spChg>
        <pc:spChg chg="add mod">
          <ac:chgData name="Sun, Xudong" userId="295bc773-9938-493a-8ba2-465b09920f6f" providerId="ADAL" clId="{E9D03C5B-3418-F54B-90B5-8E9DC0D26866}" dt="2021-08-29T17:04:19.465" v="4463" actId="20577"/>
          <ac:spMkLst>
            <pc:docMk/>
            <pc:sldMk cId="2130274427" sldId="2026819464"/>
            <ac:spMk id="24" creationId="{995E82BC-239C-E848-AA15-1F82DECC00E9}"/>
          </ac:spMkLst>
        </pc:spChg>
        <pc:spChg chg="add del mod">
          <ac:chgData name="Sun, Xudong" userId="295bc773-9938-493a-8ba2-465b09920f6f" providerId="ADAL" clId="{E9D03C5B-3418-F54B-90B5-8E9DC0D26866}" dt="2021-09-01T00:58:02.195" v="7408" actId="478"/>
          <ac:spMkLst>
            <pc:docMk/>
            <pc:sldMk cId="2130274427" sldId="2026819464"/>
            <ac:spMk id="26" creationId="{38F090FC-7C75-AD49-857B-5E03A6855EDE}"/>
          </ac:spMkLst>
        </pc:spChg>
        <pc:picChg chg="add del mod">
          <ac:chgData name="Sun, Xudong" userId="295bc773-9938-493a-8ba2-465b09920f6f" providerId="ADAL" clId="{E9D03C5B-3418-F54B-90B5-8E9DC0D26866}" dt="2021-08-27T02:19:21.125" v="488" actId="478"/>
          <ac:picMkLst>
            <pc:docMk/>
            <pc:sldMk cId="2130274427" sldId="2026819464"/>
            <ac:picMk id="11" creationId="{B3D5DFCE-305F-2943-AAC5-91BEDCA4B4F5}"/>
          </ac:picMkLst>
        </pc:picChg>
        <pc:picChg chg="add del mod">
          <ac:chgData name="Sun, Xudong" userId="295bc773-9938-493a-8ba2-465b09920f6f" providerId="ADAL" clId="{E9D03C5B-3418-F54B-90B5-8E9DC0D26866}" dt="2021-09-01T00:57:57.114" v="7406" actId="478"/>
          <ac:picMkLst>
            <pc:docMk/>
            <pc:sldMk cId="2130274427" sldId="2026819464"/>
            <ac:picMk id="19" creationId="{B31B6277-8F62-3246-BD29-44F439823E9C}"/>
          </ac:picMkLst>
        </pc:picChg>
        <pc:picChg chg="del mod">
          <ac:chgData name="Sun, Xudong" userId="295bc773-9938-493a-8ba2-465b09920f6f" providerId="ADAL" clId="{E9D03C5B-3418-F54B-90B5-8E9DC0D26866}" dt="2021-08-29T01:13:16.145" v="4083" actId="478"/>
          <ac:picMkLst>
            <pc:docMk/>
            <pc:sldMk cId="2130274427" sldId="2026819464"/>
            <ac:picMk id="21" creationId="{77EB1BB2-9C17-8F4E-B5A9-07F578D9441D}"/>
          </ac:picMkLst>
        </pc:picChg>
        <pc:cxnChg chg="del mod">
          <ac:chgData name="Sun, Xudong" userId="295bc773-9938-493a-8ba2-465b09920f6f" providerId="ADAL" clId="{E9D03C5B-3418-F54B-90B5-8E9DC0D26866}" dt="2021-08-29T16:34:41.678" v="4328" actId="478"/>
          <ac:cxnSpMkLst>
            <pc:docMk/>
            <pc:sldMk cId="2130274427" sldId="2026819464"/>
            <ac:cxnSpMk id="4" creationId="{08BDFD03-FD68-D24B-BD02-E71967B98985}"/>
          </ac:cxnSpMkLst>
        </pc:cxnChg>
        <pc:cxnChg chg="add del mod">
          <ac:chgData name="Sun, Xudong" userId="295bc773-9938-493a-8ba2-465b09920f6f" providerId="ADAL" clId="{E9D03C5B-3418-F54B-90B5-8E9DC0D26866}" dt="2021-09-01T00:58:04.593" v="7409" actId="478"/>
          <ac:cxnSpMkLst>
            <pc:docMk/>
            <pc:sldMk cId="2130274427" sldId="2026819464"/>
            <ac:cxnSpMk id="25" creationId="{7B2C3E69-D908-E946-AB61-3763D1D6A2E1}"/>
          </ac:cxnSpMkLst>
        </pc:cxnChg>
      </pc:sldChg>
      <pc:sldChg chg="addSp delSp modSp add del mod modTransition delAnim modAnim">
        <pc:chgData name="Sun, Xudong" userId="295bc773-9938-493a-8ba2-465b09920f6f" providerId="ADAL" clId="{E9D03C5B-3418-F54B-90B5-8E9DC0D26866}" dt="2021-08-29T16:32:52.908" v="4314" actId="2696"/>
        <pc:sldMkLst>
          <pc:docMk/>
          <pc:sldMk cId="631334054" sldId="2026819465"/>
        </pc:sldMkLst>
        <pc:spChg chg="mod">
          <ac:chgData name="Sun, Xudong" userId="295bc773-9938-493a-8ba2-465b09920f6f" providerId="ADAL" clId="{E9D03C5B-3418-F54B-90B5-8E9DC0D26866}" dt="2021-08-29T01:19:56.894" v="4184" actId="20577"/>
          <ac:spMkLst>
            <pc:docMk/>
            <pc:sldMk cId="631334054" sldId="2026819465"/>
            <ac:spMk id="9" creationId="{576C7390-7827-344B-8D4F-79F53E733B84}"/>
          </ac:spMkLst>
        </pc:spChg>
        <pc:spChg chg="del">
          <ac:chgData name="Sun, Xudong" userId="295bc773-9938-493a-8ba2-465b09920f6f" providerId="ADAL" clId="{E9D03C5B-3418-F54B-90B5-8E9DC0D26866}" dt="2021-08-29T16:20:06.981" v="4246" actId="478"/>
          <ac:spMkLst>
            <pc:docMk/>
            <pc:sldMk cId="631334054" sldId="2026819465"/>
            <ac:spMk id="15" creationId="{0D6A07CF-83EB-AE4E-B19C-02DC450A9094}"/>
          </ac:spMkLst>
        </pc:spChg>
        <pc:spChg chg="mod">
          <ac:chgData name="Sun, Xudong" userId="295bc773-9938-493a-8ba2-465b09920f6f" providerId="ADAL" clId="{E9D03C5B-3418-F54B-90B5-8E9DC0D26866}" dt="2021-08-27T02:23:50.897" v="502" actId="207"/>
          <ac:spMkLst>
            <pc:docMk/>
            <pc:sldMk cId="631334054" sldId="2026819465"/>
            <ac:spMk id="16" creationId="{7C23D08A-88A9-AC48-A7EC-1F04855FCA1B}"/>
          </ac:spMkLst>
        </pc:spChg>
        <pc:spChg chg="add del mod">
          <ac:chgData name="Sun, Xudong" userId="295bc773-9938-493a-8ba2-465b09920f6f" providerId="ADAL" clId="{E9D03C5B-3418-F54B-90B5-8E9DC0D26866}" dt="2021-08-28T23:10:46.149" v="3722" actId="478"/>
          <ac:spMkLst>
            <pc:docMk/>
            <pc:sldMk cId="631334054" sldId="2026819465"/>
            <ac:spMk id="18" creationId="{95EC5F07-F579-E841-A0D2-45DC13CD6263}"/>
          </ac:spMkLst>
        </pc:spChg>
        <pc:spChg chg="add del mod">
          <ac:chgData name="Sun, Xudong" userId="295bc773-9938-493a-8ba2-465b09920f6f" providerId="ADAL" clId="{E9D03C5B-3418-F54B-90B5-8E9DC0D26866}" dt="2021-08-28T23:10:46.149" v="3722" actId="478"/>
          <ac:spMkLst>
            <pc:docMk/>
            <pc:sldMk cId="631334054" sldId="2026819465"/>
            <ac:spMk id="19" creationId="{C73E2618-903E-E64C-94D0-C4E7546C1085}"/>
          </ac:spMkLst>
        </pc:spChg>
        <pc:spChg chg="mod">
          <ac:chgData name="Sun, Xudong" userId="295bc773-9938-493a-8ba2-465b09920f6f" providerId="ADAL" clId="{E9D03C5B-3418-F54B-90B5-8E9DC0D26866}" dt="2021-08-29T01:19:41.958" v="4172" actId="20577"/>
          <ac:spMkLst>
            <pc:docMk/>
            <pc:sldMk cId="631334054" sldId="2026819465"/>
            <ac:spMk id="22" creationId="{9E18F07A-4B70-B14C-B1A3-EE9E7A1C82CA}"/>
          </ac:spMkLst>
        </pc:spChg>
      </pc:sldChg>
      <pc:sldChg chg="addSp delSp modSp add del mod">
        <pc:chgData name="Sun, Xudong" userId="295bc773-9938-493a-8ba2-465b09920f6f" providerId="ADAL" clId="{E9D03C5B-3418-F54B-90B5-8E9DC0D26866}" dt="2021-08-28T03:26:49.789" v="2784" actId="2696"/>
        <pc:sldMkLst>
          <pc:docMk/>
          <pc:sldMk cId="3928314241" sldId="2026819466"/>
        </pc:sldMkLst>
        <pc:spChg chg="del">
          <ac:chgData name="Sun, Xudong" userId="295bc773-9938-493a-8ba2-465b09920f6f" providerId="ADAL" clId="{E9D03C5B-3418-F54B-90B5-8E9DC0D26866}" dt="2021-08-27T02:22:42.541" v="492" actId="478"/>
          <ac:spMkLst>
            <pc:docMk/>
            <pc:sldMk cId="3928314241" sldId="2026819466"/>
            <ac:spMk id="15" creationId="{7C0ECB5B-0B50-DC4C-8946-090CF7853CF2}"/>
          </ac:spMkLst>
        </pc:spChg>
        <pc:spChg chg="del">
          <ac:chgData name="Sun, Xudong" userId="295bc773-9938-493a-8ba2-465b09920f6f" providerId="ADAL" clId="{E9D03C5B-3418-F54B-90B5-8E9DC0D26866}" dt="2021-08-27T02:22:34.726" v="490" actId="478"/>
          <ac:spMkLst>
            <pc:docMk/>
            <pc:sldMk cId="3928314241" sldId="2026819466"/>
            <ac:spMk id="16" creationId="{5FFE11CE-C1B9-D94A-B717-913C34E6C0C3}"/>
          </ac:spMkLst>
        </pc:spChg>
        <pc:spChg chg="del">
          <ac:chgData name="Sun, Xudong" userId="295bc773-9938-493a-8ba2-465b09920f6f" providerId="ADAL" clId="{E9D03C5B-3418-F54B-90B5-8E9DC0D26866}" dt="2021-08-27T02:22:34.726" v="490" actId="478"/>
          <ac:spMkLst>
            <pc:docMk/>
            <pc:sldMk cId="3928314241" sldId="2026819466"/>
            <ac:spMk id="17" creationId="{FA604E11-25C5-B140-9158-63EA9216F5D9}"/>
          </ac:spMkLst>
        </pc:spChg>
        <pc:spChg chg="add mod">
          <ac:chgData name="Sun, Xudong" userId="295bc773-9938-493a-8ba2-465b09920f6f" providerId="ADAL" clId="{E9D03C5B-3418-F54B-90B5-8E9DC0D26866}" dt="2021-08-27T02:23:26.399" v="501" actId="27636"/>
          <ac:spMkLst>
            <pc:docMk/>
            <pc:sldMk cId="3928314241" sldId="2026819466"/>
            <ac:spMk id="18" creationId="{564631E9-AE06-014E-9261-B8F4B6666CAB}"/>
          </ac:spMkLst>
        </pc:spChg>
        <pc:spChg chg="add mod">
          <ac:chgData name="Sun, Xudong" userId="295bc773-9938-493a-8ba2-465b09920f6f" providerId="ADAL" clId="{E9D03C5B-3418-F54B-90B5-8E9DC0D26866}" dt="2021-08-27T02:22:54.385" v="493"/>
          <ac:spMkLst>
            <pc:docMk/>
            <pc:sldMk cId="3928314241" sldId="2026819466"/>
            <ac:spMk id="19" creationId="{7DDF8C77-33A8-BC4A-A133-22D3C5C88B6F}"/>
          </ac:spMkLst>
        </pc:spChg>
        <pc:spChg chg="add mod">
          <ac:chgData name="Sun, Xudong" userId="295bc773-9938-493a-8ba2-465b09920f6f" providerId="ADAL" clId="{E9D03C5B-3418-F54B-90B5-8E9DC0D26866}" dt="2021-08-27T02:22:54.385" v="493"/>
          <ac:spMkLst>
            <pc:docMk/>
            <pc:sldMk cId="3928314241" sldId="2026819466"/>
            <ac:spMk id="20" creationId="{D842283F-F73E-CD4A-A88E-C498789A6FC2}"/>
          </ac:spMkLst>
        </pc:spChg>
        <pc:spChg chg="add mod">
          <ac:chgData name="Sun, Xudong" userId="295bc773-9938-493a-8ba2-465b09920f6f" providerId="ADAL" clId="{E9D03C5B-3418-F54B-90B5-8E9DC0D26866}" dt="2021-08-27T02:22:54.385" v="493"/>
          <ac:spMkLst>
            <pc:docMk/>
            <pc:sldMk cId="3928314241" sldId="2026819466"/>
            <ac:spMk id="21" creationId="{3C234FD2-93D1-C74A-B7D8-D0AC5E0FE3E5}"/>
          </ac:spMkLst>
        </pc:spChg>
        <pc:spChg chg="add mod">
          <ac:chgData name="Sun, Xudong" userId="295bc773-9938-493a-8ba2-465b09920f6f" providerId="ADAL" clId="{E9D03C5B-3418-F54B-90B5-8E9DC0D26866}" dt="2021-08-27T02:22:54.385" v="493"/>
          <ac:spMkLst>
            <pc:docMk/>
            <pc:sldMk cId="3928314241" sldId="2026819466"/>
            <ac:spMk id="22" creationId="{46C68410-F579-624E-9513-680976EAA789}"/>
          </ac:spMkLst>
        </pc:spChg>
        <pc:spChg chg="add mod">
          <ac:chgData name="Sun, Xudong" userId="295bc773-9938-493a-8ba2-465b09920f6f" providerId="ADAL" clId="{E9D03C5B-3418-F54B-90B5-8E9DC0D26866}" dt="2021-08-27T02:22:54.385" v="493"/>
          <ac:spMkLst>
            <pc:docMk/>
            <pc:sldMk cId="3928314241" sldId="2026819466"/>
            <ac:spMk id="23" creationId="{9CBFB064-D461-094C-9E36-729E03F1DA08}"/>
          </ac:spMkLst>
        </pc:spChg>
        <pc:spChg chg="add mod">
          <ac:chgData name="Sun, Xudong" userId="295bc773-9938-493a-8ba2-465b09920f6f" providerId="ADAL" clId="{E9D03C5B-3418-F54B-90B5-8E9DC0D26866}" dt="2021-08-27T02:22:54.385" v="493"/>
          <ac:spMkLst>
            <pc:docMk/>
            <pc:sldMk cId="3928314241" sldId="2026819466"/>
            <ac:spMk id="24" creationId="{FB03AC56-83F4-2244-8190-E54FC69B587D}"/>
          </ac:spMkLst>
        </pc:spChg>
        <pc:spChg chg="add mod">
          <ac:chgData name="Sun, Xudong" userId="295bc773-9938-493a-8ba2-465b09920f6f" providerId="ADAL" clId="{E9D03C5B-3418-F54B-90B5-8E9DC0D26866}" dt="2021-08-27T02:22:54.385" v="493"/>
          <ac:spMkLst>
            <pc:docMk/>
            <pc:sldMk cId="3928314241" sldId="2026819466"/>
            <ac:spMk id="25" creationId="{79C9966A-4333-1A41-A810-DBF298E02BEF}"/>
          </ac:spMkLst>
        </pc:spChg>
        <pc:spChg chg="add mod">
          <ac:chgData name="Sun, Xudong" userId="295bc773-9938-493a-8ba2-465b09920f6f" providerId="ADAL" clId="{E9D03C5B-3418-F54B-90B5-8E9DC0D26866}" dt="2021-08-27T02:22:54.385" v="493"/>
          <ac:spMkLst>
            <pc:docMk/>
            <pc:sldMk cId="3928314241" sldId="2026819466"/>
            <ac:spMk id="26" creationId="{828C7471-6D0F-474E-92BF-7D267ABA6AD3}"/>
          </ac:spMkLst>
        </pc:spChg>
        <pc:spChg chg="add mod">
          <ac:chgData name="Sun, Xudong" userId="295bc773-9938-493a-8ba2-465b09920f6f" providerId="ADAL" clId="{E9D03C5B-3418-F54B-90B5-8E9DC0D26866}" dt="2021-08-27T02:22:54.385" v="493"/>
          <ac:spMkLst>
            <pc:docMk/>
            <pc:sldMk cId="3928314241" sldId="2026819466"/>
            <ac:spMk id="30" creationId="{3B44EBC1-AE4D-6742-83A9-21113061C8A6}"/>
          </ac:spMkLst>
        </pc:spChg>
        <pc:spChg chg="del">
          <ac:chgData name="Sun, Xudong" userId="295bc773-9938-493a-8ba2-465b09920f6f" providerId="ADAL" clId="{E9D03C5B-3418-F54B-90B5-8E9DC0D26866}" dt="2021-08-27T02:22:34.726" v="490" actId="478"/>
          <ac:spMkLst>
            <pc:docMk/>
            <pc:sldMk cId="3928314241" sldId="2026819466"/>
            <ac:spMk id="31" creationId="{F0CF8133-2941-FE46-80A7-CDDD865D7E95}"/>
          </ac:spMkLst>
        </pc:spChg>
        <pc:spChg chg="del">
          <ac:chgData name="Sun, Xudong" userId="295bc773-9938-493a-8ba2-465b09920f6f" providerId="ADAL" clId="{E9D03C5B-3418-F54B-90B5-8E9DC0D26866}" dt="2021-08-27T02:22:34.726" v="490" actId="478"/>
          <ac:spMkLst>
            <pc:docMk/>
            <pc:sldMk cId="3928314241" sldId="2026819466"/>
            <ac:spMk id="32" creationId="{FA90CF56-9031-A74C-B526-A252AA3C6292}"/>
          </ac:spMkLst>
        </pc:spChg>
        <pc:spChg chg="del">
          <ac:chgData name="Sun, Xudong" userId="295bc773-9938-493a-8ba2-465b09920f6f" providerId="ADAL" clId="{E9D03C5B-3418-F54B-90B5-8E9DC0D26866}" dt="2021-08-27T02:22:34.726" v="490" actId="478"/>
          <ac:spMkLst>
            <pc:docMk/>
            <pc:sldMk cId="3928314241" sldId="2026819466"/>
            <ac:spMk id="33" creationId="{6F6E30B7-7EEE-D444-B919-22964CF6E968}"/>
          </ac:spMkLst>
        </pc:spChg>
        <pc:spChg chg="del">
          <ac:chgData name="Sun, Xudong" userId="295bc773-9938-493a-8ba2-465b09920f6f" providerId="ADAL" clId="{E9D03C5B-3418-F54B-90B5-8E9DC0D26866}" dt="2021-08-27T02:22:34.726" v="490" actId="478"/>
          <ac:spMkLst>
            <pc:docMk/>
            <pc:sldMk cId="3928314241" sldId="2026819466"/>
            <ac:spMk id="34" creationId="{6478D98B-5823-BD43-81DD-6CE9B676D731}"/>
          </ac:spMkLst>
        </pc:spChg>
        <pc:spChg chg="del">
          <ac:chgData name="Sun, Xudong" userId="295bc773-9938-493a-8ba2-465b09920f6f" providerId="ADAL" clId="{E9D03C5B-3418-F54B-90B5-8E9DC0D26866}" dt="2021-08-27T02:22:34.726" v="490" actId="478"/>
          <ac:spMkLst>
            <pc:docMk/>
            <pc:sldMk cId="3928314241" sldId="2026819466"/>
            <ac:spMk id="35" creationId="{3EA7B670-B951-794B-AF01-285446B4B4B5}"/>
          </ac:spMkLst>
        </pc:spChg>
        <pc:spChg chg="del">
          <ac:chgData name="Sun, Xudong" userId="295bc773-9938-493a-8ba2-465b09920f6f" providerId="ADAL" clId="{E9D03C5B-3418-F54B-90B5-8E9DC0D26866}" dt="2021-08-27T02:22:34.726" v="490" actId="478"/>
          <ac:spMkLst>
            <pc:docMk/>
            <pc:sldMk cId="3928314241" sldId="2026819466"/>
            <ac:spMk id="36" creationId="{5DDC6175-8250-3446-9AAE-14FC58F1C0B0}"/>
          </ac:spMkLst>
        </pc:spChg>
        <pc:spChg chg="del">
          <ac:chgData name="Sun, Xudong" userId="295bc773-9938-493a-8ba2-465b09920f6f" providerId="ADAL" clId="{E9D03C5B-3418-F54B-90B5-8E9DC0D26866}" dt="2021-08-27T02:22:34.726" v="490" actId="478"/>
          <ac:spMkLst>
            <pc:docMk/>
            <pc:sldMk cId="3928314241" sldId="2026819466"/>
            <ac:spMk id="40" creationId="{23C6F867-ACED-1E47-BE1D-B4C63A872A36}"/>
          </ac:spMkLst>
        </pc:spChg>
        <pc:picChg chg="add mod">
          <ac:chgData name="Sun, Xudong" userId="295bc773-9938-493a-8ba2-465b09920f6f" providerId="ADAL" clId="{E9D03C5B-3418-F54B-90B5-8E9DC0D26866}" dt="2021-08-27T02:22:54.385" v="493"/>
          <ac:picMkLst>
            <pc:docMk/>
            <pc:sldMk cId="3928314241" sldId="2026819466"/>
            <ac:picMk id="29" creationId="{9DBB42C7-1DBC-4848-A1AB-32B588D55977}"/>
          </ac:picMkLst>
        </pc:picChg>
        <pc:picChg chg="del">
          <ac:chgData name="Sun, Xudong" userId="295bc773-9938-493a-8ba2-465b09920f6f" providerId="ADAL" clId="{E9D03C5B-3418-F54B-90B5-8E9DC0D26866}" dt="2021-08-27T02:22:34.726" v="490" actId="478"/>
          <ac:picMkLst>
            <pc:docMk/>
            <pc:sldMk cId="3928314241" sldId="2026819466"/>
            <ac:picMk id="39" creationId="{D1254927-E0AE-CE4E-BAE2-A5C4C343F7E0}"/>
          </ac:picMkLst>
        </pc:picChg>
        <pc:picChg chg="del">
          <ac:chgData name="Sun, Xudong" userId="295bc773-9938-493a-8ba2-465b09920f6f" providerId="ADAL" clId="{E9D03C5B-3418-F54B-90B5-8E9DC0D26866}" dt="2021-08-27T02:22:36.654" v="491" actId="478"/>
          <ac:picMkLst>
            <pc:docMk/>
            <pc:sldMk cId="3928314241" sldId="2026819466"/>
            <ac:picMk id="41" creationId="{7E4B4220-788B-3E40-A58D-4CE6CE3D3680}"/>
          </ac:picMkLst>
        </pc:picChg>
        <pc:cxnChg chg="add mod">
          <ac:chgData name="Sun, Xudong" userId="295bc773-9938-493a-8ba2-465b09920f6f" providerId="ADAL" clId="{E9D03C5B-3418-F54B-90B5-8E9DC0D26866}" dt="2021-08-27T02:22:54.385" v="493"/>
          <ac:cxnSpMkLst>
            <pc:docMk/>
            <pc:sldMk cId="3928314241" sldId="2026819466"/>
            <ac:cxnSpMk id="27" creationId="{415E9B9F-B06F-694E-B947-C0FA6E4C099E}"/>
          </ac:cxnSpMkLst>
        </pc:cxnChg>
        <pc:cxnChg chg="add mod">
          <ac:chgData name="Sun, Xudong" userId="295bc773-9938-493a-8ba2-465b09920f6f" providerId="ADAL" clId="{E9D03C5B-3418-F54B-90B5-8E9DC0D26866}" dt="2021-08-27T02:22:54.385" v="493"/>
          <ac:cxnSpMkLst>
            <pc:docMk/>
            <pc:sldMk cId="3928314241" sldId="2026819466"/>
            <ac:cxnSpMk id="28" creationId="{7B226512-EFF5-B943-B5AE-65AAFF4D333F}"/>
          </ac:cxnSpMkLst>
        </pc:cxnChg>
        <pc:cxnChg chg="del mod">
          <ac:chgData name="Sun, Xudong" userId="295bc773-9938-493a-8ba2-465b09920f6f" providerId="ADAL" clId="{E9D03C5B-3418-F54B-90B5-8E9DC0D26866}" dt="2021-08-27T02:22:34.726" v="490" actId="478"/>
          <ac:cxnSpMkLst>
            <pc:docMk/>
            <pc:sldMk cId="3928314241" sldId="2026819466"/>
            <ac:cxnSpMk id="37" creationId="{39E61295-EB5B-FF48-914C-9A1C2DB2BFE1}"/>
          </ac:cxnSpMkLst>
        </pc:cxnChg>
        <pc:cxnChg chg="del mod">
          <ac:chgData name="Sun, Xudong" userId="295bc773-9938-493a-8ba2-465b09920f6f" providerId="ADAL" clId="{E9D03C5B-3418-F54B-90B5-8E9DC0D26866}" dt="2021-08-27T02:22:34.726" v="490" actId="478"/>
          <ac:cxnSpMkLst>
            <pc:docMk/>
            <pc:sldMk cId="3928314241" sldId="2026819466"/>
            <ac:cxnSpMk id="38" creationId="{6687D40F-EFE8-5D4A-9D0F-A24719D07FF7}"/>
          </ac:cxnSpMkLst>
        </pc:cxnChg>
        <pc:cxnChg chg="add mod">
          <ac:chgData name="Sun, Xudong" userId="295bc773-9938-493a-8ba2-465b09920f6f" providerId="ADAL" clId="{E9D03C5B-3418-F54B-90B5-8E9DC0D26866}" dt="2021-08-27T02:22:54.385" v="493"/>
          <ac:cxnSpMkLst>
            <pc:docMk/>
            <pc:sldMk cId="3928314241" sldId="2026819466"/>
            <ac:cxnSpMk id="42" creationId="{D6AEFB7F-408A-6E43-A605-63B2F637EA96}"/>
          </ac:cxnSpMkLst>
        </pc:cxnChg>
      </pc:sldChg>
      <pc:sldChg chg="addSp delSp modSp add del mod modTransition delAnim modAnim">
        <pc:chgData name="Sun, Xudong" userId="295bc773-9938-493a-8ba2-465b09920f6f" providerId="ADAL" clId="{E9D03C5B-3418-F54B-90B5-8E9DC0D26866}" dt="2021-08-29T16:41:02.860" v="4391" actId="2696"/>
        <pc:sldMkLst>
          <pc:docMk/>
          <pc:sldMk cId="1586497339" sldId="2026819467"/>
        </pc:sldMkLst>
        <pc:spChg chg="add mod">
          <ac:chgData name="Sun, Xudong" userId="295bc773-9938-493a-8ba2-465b09920f6f" providerId="ADAL" clId="{E9D03C5B-3418-F54B-90B5-8E9DC0D26866}" dt="2021-08-27T02:28:25.292" v="524" actId="1076"/>
          <ac:spMkLst>
            <pc:docMk/>
            <pc:sldMk cId="1586497339" sldId="2026819467"/>
            <ac:spMk id="2" creationId="{F67D5C41-3592-ED41-9869-7E31DD197572}"/>
          </ac:spMkLst>
        </pc:spChg>
        <pc:spChg chg="del">
          <ac:chgData name="Sun, Xudong" userId="295bc773-9938-493a-8ba2-465b09920f6f" providerId="ADAL" clId="{E9D03C5B-3418-F54B-90B5-8E9DC0D26866}" dt="2021-08-28T03:29:56.263" v="2817" actId="478"/>
          <ac:spMkLst>
            <pc:docMk/>
            <pc:sldMk cId="1586497339" sldId="2026819467"/>
            <ac:spMk id="9" creationId="{576C7390-7827-344B-8D4F-79F53E733B84}"/>
          </ac:spMkLst>
        </pc:spChg>
        <pc:spChg chg="del">
          <ac:chgData name="Sun, Xudong" userId="295bc773-9938-493a-8ba2-465b09920f6f" providerId="ADAL" clId="{E9D03C5B-3418-F54B-90B5-8E9DC0D26866}" dt="2021-08-28T23:17:29.767" v="3733" actId="478"/>
          <ac:spMkLst>
            <pc:docMk/>
            <pc:sldMk cId="1586497339" sldId="2026819467"/>
            <ac:spMk id="12" creationId="{7B65EE61-6A29-F743-B656-1473107B65AB}"/>
          </ac:spMkLst>
        </pc:spChg>
        <pc:spChg chg="del">
          <ac:chgData name="Sun, Xudong" userId="295bc773-9938-493a-8ba2-465b09920f6f" providerId="ADAL" clId="{E9D03C5B-3418-F54B-90B5-8E9DC0D26866}" dt="2021-08-28T23:17:33.412" v="3734" actId="478"/>
          <ac:spMkLst>
            <pc:docMk/>
            <pc:sldMk cId="1586497339" sldId="2026819467"/>
            <ac:spMk id="13" creationId="{64249EBC-CBE5-B04F-BC8C-0F41977A0899}"/>
          </ac:spMkLst>
        </pc:spChg>
        <pc:spChg chg="del">
          <ac:chgData name="Sun, Xudong" userId="295bc773-9938-493a-8ba2-465b09920f6f" providerId="ADAL" clId="{E9D03C5B-3418-F54B-90B5-8E9DC0D26866}" dt="2021-08-29T16:20:11.192" v="4248" actId="478"/>
          <ac:spMkLst>
            <pc:docMk/>
            <pc:sldMk cId="1586497339" sldId="2026819467"/>
            <ac:spMk id="15" creationId="{0D6A07CF-83EB-AE4E-B19C-02DC450A9094}"/>
          </ac:spMkLst>
        </pc:spChg>
        <pc:spChg chg="del">
          <ac:chgData name="Sun, Xudong" userId="295bc773-9938-493a-8ba2-465b09920f6f" providerId="ADAL" clId="{E9D03C5B-3418-F54B-90B5-8E9DC0D26866}" dt="2021-08-27T02:25:50.370" v="504" actId="478"/>
          <ac:spMkLst>
            <pc:docMk/>
            <pc:sldMk cId="1586497339" sldId="2026819467"/>
            <ac:spMk id="16" creationId="{7C23D08A-88A9-AC48-A7EC-1F04855FCA1B}"/>
          </ac:spMkLst>
        </pc:spChg>
        <pc:spChg chg="del mod">
          <ac:chgData name="Sun, Xudong" userId="295bc773-9938-493a-8ba2-465b09920f6f" providerId="ADAL" clId="{E9D03C5B-3418-F54B-90B5-8E9DC0D26866}" dt="2021-08-27T02:25:56.050" v="506" actId="478"/>
          <ac:spMkLst>
            <pc:docMk/>
            <pc:sldMk cId="1586497339" sldId="2026819467"/>
            <ac:spMk id="17" creationId="{642ED67B-6CAF-2147-AB75-1833FF89231A}"/>
          </ac:spMkLst>
        </pc:spChg>
        <pc:spChg chg="mod">
          <ac:chgData name="Sun, Xudong" userId="295bc773-9938-493a-8ba2-465b09920f6f" providerId="ADAL" clId="{E9D03C5B-3418-F54B-90B5-8E9DC0D26866}" dt="2021-08-28T20:26:56.616" v="3166" actId="1076"/>
          <ac:spMkLst>
            <pc:docMk/>
            <pc:sldMk cId="1586497339" sldId="2026819467"/>
            <ac:spMk id="19" creationId="{C0CF1862-BDA2-9747-BC21-B3971B9675CF}"/>
          </ac:spMkLst>
        </pc:spChg>
        <pc:spChg chg="mod">
          <ac:chgData name="Sun, Xudong" userId="295bc773-9938-493a-8ba2-465b09920f6f" providerId="ADAL" clId="{E9D03C5B-3418-F54B-90B5-8E9DC0D26866}" dt="2021-08-27T02:29:52.054" v="556" actId="207"/>
          <ac:spMkLst>
            <pc:docMk/>
            <pc:sldMk cId="1586497339" sldId="2026819467"/>
            <ac:spMk id="20" creationId="{7B2306A6-97DD-A940-A24B-A7E216D9DD11}"/>
          </ac:spMkLst>
        </pc:spChg>
        <pc:spChg chg="mod">
          <ac:chgData name="Sun, Xudong" userId="295bc773-9938-493a-8ba2-465b09920f6f" providerId="ADAL" clId="{E9D03C5B-3418-F54B-90B5-8E9DC0D26866}" dt="2021-08-29T01:20:52.581" v="4215" actId="20577"/>
          <ac:spMkLst>
            <pc:docMk/>
            <pc:sldMk cId="1586497339" sldId="2026819467"/>
            <ac:spMk id="22" creationId="{9E18F07A-4B70-B14C-B1A3-EE9E7A1C82CA}"/>
          </ac:spMkLst>
        </pc:spChg>
        <pc:spChg chg="add mod">
          <ac:chgData name="Sun, Xudong" userId="295bc773-9938-493a-8ba2-465b09920f6f" providerId="ADAL" clId="{E9D03C5B-3418-F54B-90B5-8E9DC0D26866}" dt="2021-08-28T20:26:45.007" v="3164" actId="1076"/>
          <ac:spMkLst>
            <pc:docMk/>
            <pc:sldMk cId="1586497339" sldId="2026819467"/>
            <ac:spMk id="23" creationId="{5320F28D-2F74-4D43-8A8A-C4B932C4941A}"/>
          </ac:spMkLst>
        </pc:spChg>
        <pc:spChg chg="add mod">
          <ac:chgData name="Sun, Xudong" userId="295bc773-9938-493a-8ba2-465b09920f6f" providerId="ADAL" clId="{E9D03C5B-3418-F54B-90B5-8E9DC0D26866}" dt="2021-08-29T01:20:49.179" v="4214" actId="20577"/>
          <ac:spMkLst>
            <pc:docMk/>
            <pc:sldMk cId="1586497339" sldId="2026819467"/>
            <ac:spMk id="24" creationId="{7FD0D02B-C006-6F4C-843D-33B9E873DD05}"/>
          </ac:spMkLst>
        </pc:spChg>
        <pc:spChg chg="add mod">
          <ac:chgData name="Sun, Xudong" userId="295bc773-9938-493a-8ba2-465b09920f6f" providerId="ADAL" clId="{E9D03C5B-3418-F54B-90B5-8E9DC0D26866}" dt="2021-08-28T23:17:41.832" v="3735"/>
          <ac:spMkLst>
            <pc:docMk/>
            <pc:sldMk cId="1586497339" sldId="2026819467"/>
            <ac:spMk id="25" creationId="{359A3B35-6FFC-914F-9ABA-750B583866D8}"/>
          </ac:spMkLst>
        </pc:spChg>
        <pc:spChg chg="add mod">
          <ac:chgData name="Sun, Xudong" userId="295bc773-9938-493a-8ba2-465b09920f6f" providerId="ADAL" clId="{E9D03C5B-3418-F54B-90B5-8E9DC0D26866}" dt="2021-08-28T23:17:41.832" v="3735"/>
          <ac:spMkLst>
            <pc:docMk/>
            <pc:sldMk cId="1586497339" sldId="2026819467"/>
            <ac:spMk id="26" creationId="{5084AA39-A140-7C43-B0EB-DC8651A7F30D}"/>
          </ac:spMkLst>
        </pc:spChg>
        <pc:grpChg chg="add mod">
          <ac:chgData name="Sun, Xudong" userId="295bc773-9938-493a-8ba2-465b09920f6f" providerId="ADAL" clId="{E9D03C5B-3418-F54B-90B5-8E9DC0D26866}" dt="2021-08-28T20:26:50.238" v="3165" actId="1076"/>
          <ac:grpSpMkLst>
            <pc:docMk/>
            <pc:sldMk cId="1586497339" sldId="2026819467"/>
            <ac:grpSpMk id="18" creationId="{FD2286AB-0031-5240-8D10-0924530098AA}"/>
          </ac:grpSpMkLst>
        </pc:grpChg>
        <pc:picChg chg="del">
          <ac:chgData name="Sun, Xudong" userId="295bc773-9938-493a-8ba2-465b09920f6f" providerId="ADAL" clId="{E9D03C5B-3418-F54B-90B5-8E9DC0D26866}" dt="2021-08-27T02:25:58.952" v="507" actId="478"/>
          <ac:picMkLst>
            <pc:docMk/>
            <pc:sldMk cId="1586497339" sldId="2026819467"/>
            <ac:picMk id="11" creationId="{B3D5DFCE-305F-2943-AAC5-91BEDCA4B4F5}"/>
          </ac:picMkLst>
        </pc:picChg>
      </pc:sldChg>
      <pc:sldChg chg="addSp delSp modSp add del mod ord modTransition modAnim">
        <pc:chgData name="Sun, Xudong" userId="295bc773-9938-493a-8ba2-465b09920f6f" providerId="ADAL" clId="{E9D03C5B-3418-F54B-90B5-8E9DC0D26866}" dt="2021-08-29T17:13:44.369" v="4575" actId="2696"/>
        <pc:sldMkLst>
          <pc:docMk/>
          <pc:sldMk cId="2642893619" sldId="2026819468"/>
        </pc:sldMkLst>
        <pc:spChg chg="del mod">
          <ac:chgData name="Sun, Xudong" userId="295bc773-9938-493a-8ba2-465b09920f6f" providerId="ADAL" clId="{E9D03C5B-3418-F54B-90B5-8E9DC0D26866}" dt="2021-08-28T03:30:00.156" v="2819" actId="478"/>
          <ac:spMkLst>
            <pc:docMk/>
            <pc:sldMk cId="2642893619" sldId="2026819468"/>
            <ac:spMk id="9" creationId="{576C7390-7827-344B-8D4F-79F53E733B84}"/>
          </ac:spMkLst>
        </pc:spChg>
        <pc:spChg chg="del">
          <ac:chgData name="Sun, Xudong" userId="295bc773-9938-493a-8ba2-465b09920f6f" providerId="ADAL" clId="{E9D03C5B-3418-F54B-90B5-8E9DC0D26866}" dt="2021-08-28T23:17:50.837" v="3737" actId="478"/>
          <ac:spMkLst>
            <pc:docMk/>
            <pc:sldMk cId="2642893619" sldId="2026819468"/>
            <ac:spMk id="12" creationId="{7B65EE61-6A29-F743-B656-1473107B65AB}"/>
          </ac:spMkLst>
        </pc:spChg>
        <pc:spChg chg="del">
          <ac:chgData name="Sun, Xudong" userId="295bc773-9938-493a-8ba2-465b09920f6f" providerId="ADAL" clId="{E9D03C5B-3418-F54B-90B5-8E9DC0D26866}" dt="2021-08-28T23:17:50.837" v="3737" actId="478"/>
          <ac:spMkLst>
            <pc:docMk/>
            <pc:sldMk cId="2642893619" sldId="2026819468"/>
            <ac:spMk id="13" creationId="{64249EBC-CBE5-B04F-BC8C-0F41977A0899}"/>
          </ac:spMkLst>
        </pc:spChg>
        <pc:spChg chg="del">
          <ac:chgData name="Sun, Xudong" userId="295bc773-9938-493a-8ba2-465b09920f6f" providerId="ADAL" clId="{E9D03C5B-3418-F54B-90B5-8E9DC0D26866}" dt="2021-08-29T16:20:13.802" v="4249" actId="478"/>
          <ac:spMkLst>
            <pc:docMk/>
            <pc:sldMk cId="2642893619" sldId="2026819468"/>
            <ac:spMk id="15" creationId="{0D6A07CF-83EB-AE4E-B19C-02DC450A9094}"/>
          </ac:spMkLst>
        </pc:spChg>
        <pc:spChg chg="add mod">
          <ac:chgData name="Sun, Xudong" userId="295bc773-9938-493a-8ba2-465b09920f6f" providerId="ADAL" clId="{E9D03C5B-3418-F54B-90B5-8E9DC0D26866}" dt="2021-08-29T01:21:09.134" v="4233" actId="20577"/>
          <ac:spMkLst>
            <pc:docMk/>
            <pc:sldMk cId="2642893619" sldId="2026819468"/>
            <ac:spMk id="16" creationId="{49E1631D-05D8-F541-AD57-BBD1D2838237}"/>
          </ac:spMkLst>
        </pc:spChg>
        <pc:spChg chg="add mod">
          <ac:chgData name="Sun, Xudong" userId="295bc773-9938-493a-8ba2-465b09920f6f" providerId="ADAL" clId="{E9D03C5B-3418-F54B-90B5-8E9DC0D26866}" dt="2021-08-28T23:17:51.392" v="3738"/>
          <ac:spMkLst>
            <pc:docMk/>
            <pc:sldMk cId="2642893619" sldId="2026819468"/>
            <ac:spMk id="17" creationId="{A689F804-E6DB-E84D-8529-D96043B81997}"/>
          </ac:spMkLst>
        </pc:spChg>
        <pc:spChg chg="add mod">
          <ac:chgData name="Sun, Xudong" userId="295bc773-9938-493a-8ba2-465b09920f6f" providerId="ADAL" clId="{E9D03C5B-3418-F54B-90B5-8E9DC0D26866}" dt="2021-08-28T23:17:51.392" v="3738"/>
          <ac:spMkLst>
            <pc:docMk/>
            <pc:sldMk cId="2642893619" sldId="2026819468"/>
            <ac:spMk id="18" creationId="{86729543-EF08-3342-A0AC-439CF1D33B01}"/>
          </ac:spMkLst>
        </pc:spChg>
        <pc:spChg chg="mod">
          <ac:chgData name="Sun, Xudong" userId="295bc773-9938-493a-8ba2-465b09920f6f" providerId="ADAL" clId="{E9D03C5B-3418-F54B-90B5-8E9DC0D26866}" dt="2021-08-29T01:22:05.758" v="4234" actId="20577"/>
          <ac:spMkLst>
            <pc:docMk/>
            <pc:sldMk cId="2642893619" sldId="2026819468"/>
            <ac:spMk id="22" creationId="{9E18F07A-4B70-B14C-B1A3-EE9E7A1C82CA}"/>
          </ac:spMkLst>
        </pc:spChg>
      </pc:sldChg>
      <pc:sldChg chg="addSp delSp modSp add mod ord modTransition modAnim modShow">
        <pc:chgData name="Sun, Xudong" userId="295bc773-9938-493a-8ba2-465b09920f6f" providerId="ADAL" clId="{E9D03C5B-3418-F54B-90B5-8E9DC0D26866}" dt="2021-08-29T23:18:17.387" v="5817" actId="20578"/>
        <pc:sldMkLst>
          <pc:docMk/>
          <pc:sldMk cId="2646261286" sldId="2026819469"/>
        </pc:sldMkLst>
        <pc:spChg chg="del">
          <ac:chgData name="Sun, Xudong" userId="295bc773-9938-493a-8ba2-465b09920f6f" providerId="ADAL" clId="{E9D03C5B-3418-F54B-90B5-8E9DC0D26866}" dt="2021-08-27T02:33:25.404" v="591" actId="478"/>
          <ac:spMkLst>
            <pc:docMk/>
            <pc:sldMk cId="2646261286" sldId="2026819469"/>
            <ac:spMk id="6" creationId="{296F6C93-B383-1A4D-8C39-48468E92333D}"/>
          </ac:spMkLst>
        </pc:spChg>
        <pc:spChg chg="del">
          <ac:chgData name="Sun, Xudong" userId="295bc773-9938-493a-8ba2-465b09920f6f" providerId="ADAL" clId="{E9D03C5B-3418-F54B-90B5-8E9DC0D26866}" dt="2021-08-27T02:33:22.434" v="590" actId="478"/>
          <ac:spMkLst>
            <pc:docMk/>
            <pc:sldMk cId="2646261286" sldId="2026819469"/>
            <ac:spMk id="9" creationId="{576C7390-7827-344B-8D4F-79F53E733B84}"/>
          </ac:spMkLst>
        </pc:spChg>
        <pc:spChg chg="del">
          <ac:chgData name="Sun, Xudong" userId="295bc773-9938-493a-8ba2-465b09920f6f" providerId="ADAL" clId="{E9D03C5B-3418-F54B-90B5-8E9DC0D26866}" dt="2021-08-27T02:33:19.100" v="589" actId="478"/>
          <ac:spMkLst>
            <pc:docMk/>
            <pc:sldMk cId="2646261286" sldId="2026819469"/>
            <ac:spMk id="10" creationId="{68294441-3AED-234A-A305-8C2EE6749A13}"/>
          </ac:spMkLst>
        </pc:spChg>
        <pc:spChg chg="del">
          <ac:chgData name="Sun, Xudong" userId="295bc773-9938-493a-8ba2-465b09920f6f" providerId="ADAL" clId="{E9D03C5B-3418-F54B-90B5-8E9DC0D26866}" dt="2021-08-27T02:33:19.100" v="589" actId="478"/>
          <ac:spMkLst>
            <pc:docMk/>
            <pc:sldMk cId="2646261286" sldId="2026819469"/>
            <ac:spMk id="12" creationId="{7B65EE61-6A29-F743-B656-1473107B65AB}"/>
          </ac:spMkLst>
        </pc:spChg>
        <pc:spChg chg="del">
          <ac:chgData name="Sun, Xudong" userId="295bc773-9938-493a-8ba2-465b09920f6f" providerId="ADAL" clId="{E9D03C5B-3418-F54B-90B5-8E9DC0D26866}" dt="2021-08-27T02:33:19.100" v="589" actId="478"/>
          <ac:spMkLst>
            <pc:docMk/>
            <pc:sldMk cId="2646261286" sldId="2026819469"/>
            <ac:spMk id="13" creationId="{64249EBC-CBE5-B04F-BC8C-0F41977A0899}"/>
          </ac:spMkLst>
        </pc:spChg>
        <pc:spChg chg="del">
          <ac:chgData name="Sun, Xudong" userId="295bc773-9938-493a-8ba2-465b09920f6f" providerId="ADAL" clId="{E9D03C5B-3418-F54B-90B5-8E9DC0D26866}" dt="2021-08-27T02:33:19.100" v="589" actId="478"/>
          <ac:spMkLst>
            <pc:docMk/>
            <pc:sldMk cId="2646261286" sldId="2026819469"/>
            <ac:spMk id="14" creationId="{9389681C-EE21-8B4F-8ECF-52CD484D7676}"/>
          </ac:spMkLst>
        </pc:spChg>
        <pc:spChg chg="del">
          <ac:chgData name="Sun, Xudong" userId="295bc773-9938-493a-8ba2-465b09920f6f" providerId="ADAL" clId="{E9D03C5B-3418-F54B-90B5-8E9DC0D26866}" dt="2021-08-27T02:33:19.100" v="589" actId="478"/>
          <ac:spMkLst>
            <pc:docMk/>
            <pc:sldMk cId="2646261286" sldId="2026819469"/>
            <ac:spMk id="15" creationId="{0D6A07CF-83EB-AE4E-B19C-02DC450A9094}"/>
          </ac:spMkLst>
        </pc:spChg>
        <pc:spChg chg="add mod">
          <ac:chgData name="Sun, Xudong" userId="295bc773-9938-493a-8ba2-465b09920f6f" providerId="ADAL" clId="{E9D03C5B-3418-F54B-90B5-8E9DC0D26866}" dt="2021-08-28T21:56:04.238" v="3543" actId="20577"/>
          <ac:spMkLst>
            <pc:docMk/>
            <pc:sldMk cId="2646261286" sldId="2026819469"/>
            <ac:spMk id="16" creationId="{3E300C61-1C89-C041-8E04-6EE880975183}"/>
          </ac:spMkLst>
        </pc:spChg>
        <pc:spChg chg="add mod">
          <ac:chgData name="Sun, Xudong" userId="295bc773-9938-493a-8ba2-465b09920f6f" providerId="ADAL" clId="{E9D03C5B-3418-F54B-90B5-8E9DC0D26866}" dt="2021-08-29T00:58:55.651" v="4045" actId="14100"/>
          <ac:spMkLst>
            <pc:docMk/>
            <pc:sldMk cId="2646261286" sldId="2026819469"/>
            <ac:spMk id="17" creationId="{128B7754-D54F-4840-9B50-3AB0D2445D62}"/>
          </ac:spMkLst>
        </pc:spChg>
        <pc:spChg chg="add del mod">
          <ac:chgData name="Sun, Xudong" userId="295bc773-9938-493a-8ba2-465b09920f6f" providerId="ADAL" clId="{E9D03C5B-3418-F54B-90B5-8E9DC0D26866}" dt="2021-08-27T23:14:10.702" v="862"/>
          <ac:spMkLst>
            <pc:docMk/>
            <pc:sldMk cId="2646261286" sldId="2026819469"/>
            <ac:spMk id="18" creationId="{D1802B27-48E5-9A40-A5D4-A304E086CAF7}"/>
          </ac:spMkLst>
        </pc:spChg>
        <pc:spChg chg="add del mod">
          <ac:chgData name="Sun, Xudong" userId="295bc773-9938-493a-8ba2-465b09920f6f" providerId="ADAL" clId="{E9D03C5B-3418-F54B-90B5-8E9DC0D26866}" dt="2021-08-28T22:00:56.137" v="3566" actId="478"/>
          <ac:spMkLst>
            <pc:docMk/>
            <pc:sldMk cId="2646261286" sldId="2026819469"/>
            <ac:spMk id="19" creationId="{7D0ABED7-A3E5-FB43-BEF9-BECBD3CA8E4C}"/>
          </ac:spMkLst>
        </pc:spChg>
        <pc:spChg chg="del">
          <ac:chgData name="Sun, Xudong" userId="295bc773-9938-493a-8ba2-465b09920f6f" providerId="ADAL" clId="{E9D03C5B-3418-F54B-90B5-8E9DC0D26866}" dt="2021-08-27T02:33:19.100" v="589" actId="478"/>
          <ac:spMkLst>
            <pc:docMk/>
            <pc:sldMk cId="2646261286" sldId="2026819469"/>
            <ac:spMk id="22" creationId="{9E18F07A-4B70-B14C-B1A3-EE9E7A1C82CA}"/>
          </ac:spMkLst>
        </pc:spChg>
        <pc:picChg chg="del">
          <ac:chgData name="Sun, Xudong" userId="295bc773-9938-493a-8ba2-465b09920f6f" providerId="ADAL" clId="{E9D03C5B-3418-F54B-90B5-8E9DC0D26866}" dt="2021-08-27T02:33:19.100" v="589" actId="478"/>
          <ac:picMkLst>
            <pc:docMk/>
            <pc:sldMk cId="2646261286" sldId="2026819469"/>
            <ac:picMk id="21" creationId="{77EB1BB2-9C17-8F4E-B5A9-07F578D9441D}"/>
          </ac:picMkLst>
        </pc:picChg>
        <pc:cxnChg chg="del">
          <ac:chgData name="Sun, Xudong" userId="295bc773-9938-493a-8ba2-465b09920f6f" providerId="ADAL" clId="{E9D03C5B-3418-F54B-90B5-8E9DC0D26866}" dt="2021-08-27T02:33:19.100" v="589" actId="478"/>
          <ac:cxnSpMkLst>
            <pc:docMk/>
            <pc:sldMk cId="2646261286" sldId="2026819469"/>
            <ac:cxnSpMk id="4" creationId="{08BDFD03-FD68-D24B-BD02-E71967B98985}"/>
          </ac:cxnSpMkLst>
        </pc:cxnChg>
      </pc:sldChg>
      <pc:sldChg chg="addSp delSp modSp add mod ord modTransition delAnim modAnim modShow">
        <pc:chgData name="Sun, Xudong" userId="295bc773-9938-493a-8ba2-465b09920f6f" providerId="ADAL" clId="{E9D03C5B-3418-F54B-90B5-8E9DC0D26866}" dt="2021-09-01T20:42:36.001" v="7908" actId="729"/>
        <pc:sldMkLst>
          <pc:docMk/>
          <pc:sldMk cId="748601657" sldId="2026819470"/>
        </pc:sldMkLst>
        <pc:spChg chg="add del">
          <ac:chgData name="Sun, Xudong" userId="295bc773-9938-493a-8ba2-465b09920f6f" providerId="ADAL" clId="{E9D03C5B-3418-F54B-90B5-8E9DC0D26866}" dt="2021-08-28T01:31:14.834" v="1311" actId="478"/>
          <ac:spMkLst>
            <pc:docMk/>
            <pc:sldMk cId="748601657" sldId="2026819470"/>
            <ac:spMk id="2" creationId="{30F475D4-16BD-354D-8AD7-BBE2FD2F9D43}"/>
          </ac:spMkLst>
        </pc:spChg>
        <pc:spChg chg="add del mod">
          <ac:chgData name="Sun, Xudong" userId="295bc773-9938-493a-8ba2-465b09920f6f" providerId="ADAL" clId="{E9D03C5B-3418-F54B-90B5-8E9DC0D26866}" dt="2021-08-29T20:49:26.741" v="4618" actId="478"/>
          <ac:spMkLst>
            <pc:docMk/>
            <pc:sldMk cId="748601657" sldId="2026819470"/>
            <ac:spMk id="3" creationId="{F81E80C3-4787-7A4C-9739-FED56815B2AD}"/>
          </ac:spMkLst>
        </pc:spChg>
        <pc:spChg chg="add del mod">
          <ac:chgData name="Sun, Xudong" userId="295bc773-9938-493a-8ba2-465b09920f6f" providerId="ADAL" clId="{E9D03C5B-3418-F54B-90B5-8E9DC0D26866}" dt="2021-08-29T20:49:56.861" v="4623" actId="478"/>
          <ac:spMkLst>
            <pc:docMk/>
            <pc:sldMk cId="748601657" sldId="2026819470"/>
            <ac:spMk id="5" creationId="{592E03AD-AB6C-EA4E-ADEA-05FD59D666DF}"/>
          </ac:spMkLst>
        </pc:spChg>
        <pc:spChg chg="add mod">
          <ac:chgData name="Sun, Xudong" userId="295bc773-9938-493a-8ba2-465b09920f6f" providerId="ADAL" clId="{E9D03C5B-3418-F54B-90B5-8E9DC0D26866}" dt="2021-09-01T02:03:47.587" v="7875" actId="20577"/>
          <ac:spMkLst>
            <pc:docMk/>
            <pc:sldMk cId="748601657" sldId="2026819470"/>
            <ac:spMk id="6" creationId="{73B004BB-2F33-8B49-8836-F9618273AAD9}"/>
          </ac:spMkLst>
        </pc:spChg>
        <pc:spChg chg="add del mod">
          <ac:chgData name="Sun, Xudong" userId="295bc773-9938-493a-8ba2-465b09920f6f" providerId="ADAL" clId="{E9D03C5B-3418-F54B-90B5-8E9DC0D26866}" dt="2021-08-29T20:51:30.301" v="4640"/>
          <ac:spMkLst>
            <pc:docMk/>
            <pc:sldMk cId="748601657" sldId="2026819470"/>
            <ac:spMk id="7" creationId="{80899FD6-2B7A-524A-BE4C-E42E5B31C786}"/>
          </ac:spMkLst>
        </pc:spChg>
        <pc:spChg chg="add mod">
          <ac:chgData name="Sun, Xudong" userId="295bc773-9938-493a-8ba2-465b09920f6f" providerId="ADAL" clId="{E9D03C5B-3418-F54B-90B5-8E9DC0D26866}" dt="2021-08-28T21:57:10.532" v="3544" actId="20577"/>
          <ac:spMkLst>
            <pc:docMk/>
            <pc:sldMk cId="748601657" sldId="2026819470"/>
            <ac:spMk id="8" creationId="{B4751B1A-E444-F348-B7DB-51FF0F3C0F43}"/>
          </ac:spMkLst>
        </pc:spChg>
        <pc:spChg chg="add del mod">
          <ac:chgData name="Sun, Xudong" userId="295bc773-9938-493a-8ba2-465b09920f6f" providerId="ADAL" clId="{E9D03C5B-3418-F54B-90B5-8E9DC0D26866}" dt="2021-08-28T02:01:58.627" v="1670" actId="478"/>
          <ac:spMkLst>
            <pc:docMk/>
            <pc:sldMk cId="748601657" sldId="2026819470"/>
            <ac:spMk id="10" creationId="{65D30C92-3EE8-C642-BEF2-4B1E8963A3DD}"/>
          </ac:spMkLst>
        </pc:spChg>
        <pc:spChg chg="add del mod">
          <ac:chgData name="Sun, Xudong" userId="295bc773-9938-493a-8ba2-465b09920f6f" providerId="ADAL" clId="{E9D03C5B-3418-F54B-90B5-8E9DC0D26866}" dt="2021-08-28T02:02:01.474" v="1671" actId="478"/>
          <ac:spMkLst>
            <pc:docMk/>
            <pc:sldMk cId="748601657" sldId="2026819470"/>
            <ac:spMk id="11" creationId="{10A7B0FF-27D1-0244-8D14-1B2A3C443B73}"/>
          </ac:spMkLst>
        </pc:spChg>
        <pc:spChg chg="add del mod">
          <ac:chgData name="Sun, Xudong" userId="295bc773-9938-493a-8ba2-465b09920f6f" providerId="ADAL" clId="{E9D03C5B-3418-F54B-90B5-8E9DC0D26866}" dt="2021-08-28T02:02:01.474" v="1671" actId="478"/>
          <ac:spMkLst>
            <pc:docMk/>
            <pc:sldMk cId="748601657" sldId="2026819470"/>
            <ac:spMk id="16" creationId="{142B9FA5-83A6-4447-BCBE-6A1A983BDEE2}"/>
          </ac:spMkLst>
        </pc:spChg>
        <pc:spChg chg="add del mod">
          <ac:chgData name="Sun, Xudong" userId="295bc773-9938-493a-8ba2-465b09920f6f" providerId="ADAL" clId="{E9D03C5B-3418-F54B-90B5-8E9DC0D26866}" dt="2021-08-28T02:02:01.474" v="1671" actId="478"/>
          <ac:spMkLst>
            <pc:docMk/>
            <pc:sldMk cId="748601657" sldId="2026819470"/>
            <ac:spMk id="17" creationId="{30E56145-4BB6-C34D-8C19-14146A21268B}"/>
          </ac:spMkLst>
        </pc:spChg>
        <pc:spChg chg="add del mod">
          <ac:chgData name="Sun, Xudong" userId="295bc773-9938-493a-8ba2-465b09920f6f" providerId="ADAL" clId="{E9D03C5B-3418-F54B-90B5-8E9DC0D26866}" dt="2021-08-28T02:02:01.474" v="1671" actId="478"/>
          <ac:spMkLst>
            <pc:docMk/>
            <pc:sldMk cId="748601657" sldId="2026819470"/>
            <ac:spMk id="18" creationId="{A266F02C-72A8-494D-846C-39B7FA2AFAFF}"/>
          </ac:spMkLst>
        </pc:spChg>
        <pc:spChg chg="add mod">
          <ac:chgData name="Sun, Xudong" userId="295bc773-9938-493a-8ba2-465b09920f6f" providerId="ADAL" clId="{E9D03C5B-3418-F54B-90B5-8E9DC0D26866}" dt="2021-09-01T00:32:54.458" v="7302" actId="14100"/>
          <ac:spMkLst>
            <pc:docMk/>
            <pc:sldMk cId="748601657" sldId="2026819470"/>
            <ac:spMk id="20" creationId="{FF3A0D18-41C6-1543-9562-FC502EE8BA0D}"/>
          </ac:spMkLst>
        </pc:spChg>
        <pc:picChg chg="add del mod">
          <ac:chgData name="Sun, Xudong" userId="295bc773-9938-493a-8ba2-465b09920f6f" providerId="ADAL" clId="{E9D03C5B-3418-F54B-90B5-8E9DC0D26866}" dt="2021-08-28T02:01:58.627" v="1670" actId="478"/>
          <ac:picMkLst>
            <pc:docMk/>
            <pc:sldMk cId="748601657" sldId="2026819470"/>
            <ac:picMk id="19" creationId="{E2B14244-A79C-CF4E-A5D6-ED35516E8AE4}"/>
          </ac:picMkLst>
        </pc:picChg>
      </pc:sldChg>
      <pc:sldChg chg="addSp delSp modSp add mod modTransition delAnim modAnim">
        <pc:chgData name="Sun, Xudong" userId="295bc773-9938-493a-8ba2-465b09920f6f" providerId="ADAL" clId="{E9D03C5B-3418-F54B-90B5-8E9DC0D26866}" dt="2021-09-01T01:18:22.242" v="7653"/>
        <pc:sldMkLst>
          <pc:docMk/>
          <pc:sldMk cId="692620276" sldId="2026819471"/>
        </pc:sldMkLst>
        <pc:spChg chg="del">
          <ac:chgData name="Sun, Xudong" userId="295bc773-9938-493a-8ba2-465b09920f6f" providerId="ADAL" clId="{E9D03C5B-3418-F54B-90B5-8E9DC0D26866}" dt="2021-09-01T01:17:34.182" v="7649" actId="478"/>
          <ac:spMkLst>
            <pc:docMk/>
            <pc:sldMk cId="692620276" sldId="2026819471"/>
            <ac:spMk id="10" creationId="{3F25D903-C74A-534B-B243-14942F7B323A}"/>
          </ac:spMkLst>
        </pc:spChg>
        <pc:spChg chg="del">
          <ac:chgData name="Sun, Xudong" userId="295bc773-9938-493a-8ba2-465b09920f6f" providerId="ADAL" clId="{E9D03C5B-3418-F54B-90B5-8E9DC0D26866}" dt="2021-09-01T01:17:34.182" v="7649" actId="478"/>
          <ac:spMkLst>
            <pc:docMk/>
            <pc:sldMk cId="692620276" sldId="2026819471"/>
            <ac:spMk id="13" creationId="{7AC145E7-510A-6348-8D6A-CE3F75362DEE}"/>
          </ac:spMkLst>
        </pc:spChg>
        <pc:spChg chg="add mod">
          <ac:chgData name="Sun, Xudong" userId="295bc773-9938-493a-8ba2-465b09920f6f" providerId="ADAL" clId="{E9D03C5B-3418-F54B-90B5-8E9DC0D26866}" dt="2021-08-28T21:57:26.387" v="3548" actId="20577"/>
          <ac:spMkLst>
            <pc:docMk/>
            <pc:sldMk cId="692620276" sldId="2026819471"/>
            <ac:spMk id="14" creationId="{B61B23CA-6A24-EE4C-A2AE-6D78B83E635A}"/>
          </ac:spMkLst>
        </pc:spChg>
        <pc:spChg chg="mod">
          <ac:chgData name="Sun, Xudong" userId="295bc773-9938-493a-8ba2-465b09920f6f" providerId="ADAL" clId="{E9D03C5B-3418-F54B-90B5-8E9DC0D26866}" dt="2021-08-27T22:07:27.806" v="698" actId="20577"/>
          <ac:spMkLst>
            <pc:docMk/>
            <pc:sldMk cId="692620276" sldId="2026819471"/>
            <ac:spMk id="15" creationId="{7B18E368-0BD4-674C-8B89-BACA864E21BD}"/>
          </ac:spMkLst>
        </pc:spChg>
        <pc:spChg chg="add del mod">
          <ac:chgData name="Sun, Xudong" userId="295bc773-9938-493a-8ba2-465b09920f6f" providerId="ADAL" clId="{E9D03C5B-3418-F54B-90B5-8E9DC0D26866}" dt="2021-08-29T21:07:37.215" v="4761" actId="478"/>
          <ac:spMkLst>
            <pc:docMk/>
            <pc:sldMk cId="692620276" sldId="2026819471"/>
            <ac:spMk id="16" creationId="{0E5E0D67-2C76-874C-B381-4BB00FC41688}"/>
          </ac:spMkLst>
        </pc:spChg>
        <pc:spChg chg="add del mod">
          <ac:chgData name="Sun, Xudong" userId="295bc773-9938-493a-8ba2-465b09920f6f" providerId="ADAL" clId="{E9D03C5B-3418-F54B-90B5-8E9DC0D26866}" dt="2021-08-29T21:24:55.265" v="5107" actId="478"/>
          <ac:spMkLst>
            <pc:docMk/>
            <pc:sldMk cId="692620276" sldId="2026819471"/>
            <ac:spMk id="18" creationId="{FBC4F06B-A52E-0E47-9E89-388F6CAC3C5C}"/>
          </ac:spMkLst>
        </pc:spChg>
        <pc:spChg chg="add mod">
          <ac:chgData name="Sun, Xudong" userId="295bc773-9938-493a-8ba2-465b09920f6f" providerId="ADAL" clId="{E9D03C5B-3418-F54B-90B5-8E9DC0D26866}" dt="2021-09-01T01:17:28.217" v="7648" actId="20577"/>
          <ac:spMkLst>
            <pc:docMk/>
            <pc:sldMk cId="692620276" sldId="2026819471"/>
            <ac:spMk id="22" creationId="{F8FA9041-8517-CD42-B7D8-18142E0C429C}"/>
          </ac:spMkLst>
        </pc:spChg>
        <pc:picChg chg="del">
          <ac:chgData name="Sun, Xudong" userId="295bc773-9938-493a-8ba2-465b09920f6f" providerId="ADAL" clId="{E9D03C5B-3418-F54B-90B5-8E9DC0D26866}" dt="2021-09-01T01:17:34.182" v="7649" actId="478"/>
          <ac:picMkLst>
            <pc:docMk/>
            <pc:sldMk cId="692620276" sldId="2026819471"/>
            <ac:picMk id="11" creationId="{084A8978-835E-E544-9C45-0BF77714BD7D}"/>
          </ac:picMkLst>
        </pc:picChg>
        <pc:cxnChg chg="add mod">
          <ac:chgData name="Sun, Xudong" userId="295bc773-9938-493a-8ba2-465b09920f6f" providerId="ADAL" clId="{E9D03C5B-3418-F54B-90B5-8E9DC0D26866}" dt="2021-09-01T01:18:07.449" v="7651" actId="693"/>
          <ac:cxnSpMkLst>
            <pc:docMk/>
            <pc:sldMk cId="692620276" sldId="2026819471"/>
            <ac:cxnSpMk id="3" creationId="{4489773C-25FB-BF45-9B1A-0C3D042DC892}"/>
          </ac:cxnSpMkLst>
        </pc:cxnChg>
      </pc:sldChg>
      <pc:sldChg chg="modSp add del mod">
        <pc:chgData name="Sun, Xudong" userId="295bc773-9938-493a-8ba2-465b09920f6f" providerId="ADAL" clId="{E9D03C5B-3418-F54B-90B5-8E9DC0D26866}" dt="2021-08-28T01:03:11.319" v="1290" actId="2696"/>
        <pc:sldMkLst>
          <pc:docMk/>
          <pc:sldMk cId="182141101" sldId="2026819472"/>
        </pc:sldMkLst>
        <pc:spChg chg="mod">
          <ac:chgData name="Sun, Xudong" userId="295bc773-9938-493a-8ba2-465b09920f6f" providerId="ADAL" clId="{E9D03C5B-3418-F54B-90B5-8E9DC0D26866}" dt="2021-08-27T22:14:44.373" v="799" actId="20577"/>
          <ac:spMkLst>
            <pc:docMk/>
            <pc:sldMk cId="182141101" sldId="2026819472"/>
            <ac:spMk id="16" creationId="{3E300C61-1C89-C041-8E04-6EE880975183}"/>
          </ac:spMkLst>
        </pc:spChg>
        <pc:spChg chg="mod">
          <ac:chgData name="Sun, Xudong" userId="295bc773-9938-493a-8ba2-465b09920f6f" providerId="ADAL" clId="{E9D03C5B-3418-F54B-90B5-8E9DC0D26866}" dt="2021-08-27T22:15:26.631" v="845" actId="20577"/>
          <ac:spMkLst>
            <pc:docMk/>
            <pc:sldMk cId="182141101" sldId="2026819472"/>
            <ac:spMk id="17" creationId="{128B7754-D54F-4840-9B50-3AB0D2445D62}"/>
          </ac:spMkLst>
        </pc:spChg>
      </pc:sldChg>
      <pc:sldChg chg="modSp add mod ord modTransition modAnim modShow">
        <pc:chgData name="Sun, Xudong" userId="295bc773-9938-493a-8ba2-465b09920f6f" providerId="ADAL" clId="{E9D03C5B-3418-F54B-90B5-8E9DC0D26866}" dt="2021-08-31T18:58:35.090" v="7222" actId="20578"/>
        <pc:sldMkLst>
          <pc:docMk/>
          <pc:sldMk cId="1117853700" sldId="2026819473"/>
        </pc:sldMkLst>
        <pc:spChg chg="mod">
          <ac:chgData name="Sun, Xudong" userId="295bc773-9938-493a-8ba2-465b09920f6f" providerId="ADAL" clId="{E9D03C5B-3418-F54B-90B5-8E9DC0D26866}" dt="2021-08-28T03:18:02.310" v="2724" actId="20577"/>
          <ac:spMkLst>
            <pc:docMk/>
            <pc:sldMk cId="1117853700" sldId="2026819473"/>
            <ac:spMk id="16" creationId="{3E300C61-1C89-C041-8E04-6EE880975183}"/>
          </ac:spMkLst>
        </pc:spChg>
        <pc:spChg chg="mod">
          <ac:chgData name="Sun, Xudong" userId="295bc773-9938-493a-8ba2-465b09920f6f" providerId="ADAL" clId="{E9D03C5B-3418-F54B-90B5-8E9DC0D26866}" dt="2021-08-30T00:12:10.497" v="5953" actId="20577"/>
          <ac:spMkLst>
            <pc:docMk/>
            <pc:sldMk cId="1117853700" sldId="2026819473"/>
            <ac:spMk id="19" creationId="{7D0ABED7-A3E5-FB43-BEF9-BECBD3CA8E4C}"/>
          </ac:spMkLst>
        </pc:spChg>
      </pc:sldChg>
      <pc:sldChg chg="addSp delSp modSp add mod ord modTransition modAnim modShow">
        <pc:chgData name="Sun, Xudong" userId="295bc773-9938-493a-8ba2-465b09920f6f" providerId="ADAL" clId="{E9D03C5B-3418-F54B-90B5-8E9DC0D26866}" dt="2021-09-01T20:03:56.107" v="7905" actId="729"/>
        <pc:sldMkLst>
          <pc:docMk/>
          <pc:sldMk cId="1797008867" sldId="2026819474"/>
        </pc:sldMkLst>
        <pc:spChg chg="add mod">
          <ac:chgData name="Sun, Xudong" userId="295bc773-9938-493a-8ba2-465b09920f6f" providerId="ADAL" clId="{E9D03C5B-3418-F54B-90B5-8E9DC0D26866}" dt="2021-08-28T03:19:38.576" v="2728" actId="20577"/>
          <ac:spMkLst>
            <pc:docMk/>
            <pc:sldMk cId="1797008867" sldId="2026819474"/>
            <ac:spMk id="5" creationId="{2F71EE03-DD08-7140-87FB-8A55B41FF76B}"/>
          </ac:spMkLst>
        </pc:spChg>
        <pc:spChg chg="del">
          <ac:chgData name="Sun, Xudong" userId="295bc773-9938-493a-8ba2-465b09920f6f" providerId="ADAL" clId="{E9D03C5B-3418-F54B-90B5-8E9DC0D26866}" dt="2021-08-28T03:19:35.205" v="2725" actId="478"/>
          <ac:spMkLst>
            <pc:docMk/>
            <pc:sldMk cId="1797008867" sldId="2026819474"/>
            <ac:spMk id="16" creationId="{3E300C61-1C89-C041-8E04-6EE880975183}"/>
          </ac:spMkLst>
        </pc:spChg>
        <pc:spChg chg="del mod">
          <ac:chgData name="Sun, Xudong" userId="295bc773-9938-493a-8ba2-465b09920f6f" providerId="ADAL" clId="{E9D03C5B-3418-F54B-90B5-8E9DC0D26866}" dt="2021-08-31T18:56:45.460" v="7190" actId="478"/>
          <ac:spMkLst>
            <pc:docMk/>
            <pc:sldMk cId="1797008867" sldId="2026819474"/>
            <ac:spMk id="17" creationId="{128B7754-D54F-4840-9B50-3AB0D2445D62}"/>
          </ac:spMkLst>
        </pc:spChg>
        <pc:spChg chg="mod">
          <ac:chgData name="Sun, Xudong" userId="295bc773-9938-493a-8ba2-465b09920f6f" providerId="ADAL" clId="{E9D03C5B-3418-F54B-90B5-8E9DC0D26866}" dt="2021-09-01T01:26:24.313" v="7868" actId="20577"/>
          <ac:spMkLst>
            <pc:docMk/>
            <pc:sldMk cId="1797008867" sldId="2026819474"/>
            <ac:spMk id="19" creationId="{7D0ABED7-A3E5-FB43-BEF9-BECBD3CA8E4C}"/>
          </ac:spMkLst>
        </pc:spChg>
      </pc:sldChg>
      <pc:sldChg chg="addSp delSp modSp add del mod ord modTransition delAnim modAnim">
        <pc:chgData name="Sun, Xudong" userId="295bc773-9938-493a-8ba2-465b09920f6f" providerId="ADAL" clId="{E9D03C5B-3418-F54B-90B5-8E9DC0D26866}" dt="2021-08-29T23:28:31.284" v="5917" actId="2696"/>
        <pc:sldMkLst>
          <pc:docMk/>
          <pc:sldMk cId="714890684" sldId="2026819475"/>
        </pc:sldMkLst>
        <pc:spChg chg="del">
          <ac:chgData name="Sun, Xudong" userId="295bc773-9938-493a-8ba2-465b09920f6f" providerId="ADAL" clId="{E9D03C5B-3418-F54B-90B5-8E9DC0D26866}" dt="2021-08-29T23:07:14.545" v="5757" actId="478"/>
          <ac:spMkLst>
            <pc:docMk/>
            <pc:sldMk cId="714890684" sldId="2026819475"/>
            <ac:spMk id="4" creationId="{F9DE4CB1-E325-7542-9297-1010B325188A}"/>
          </ac:spMkLst>
        </pc:spChg>
        <pc:spChg chg="del">
          <ac:chgData name="Sun, Xudong" userId="295bc773-9938-493a-8ba2-465b09920f6f" providerId="ADAL" clId="{E9D03C5B-3418-F54B-90B5-8E9DC0D26866}" dt="2021-08-28T01:28:56.640" v="1309" actId="478"/>
          <ac:spMkLst>
            <pc:docMk/>
            <pc:sldMk cId="714890684" sldId="2026819475"/>
            <ac:spMk id="10" creationId="{3F25D903-C74A-534B-B243-14942F7B323A}"/>
          </ac:spMkLst>
        </pc:spChg>
        <pc:spChg chg="del">
          <ac:chgData name="Sun, Xudong" userId="295bc773-9938-493a-8ba2-465b09920f6f" providerId="ADAL" clId="{E9D03C5B-3418-F54B-90B5-8E9DC0D26866}" dt="2021-08-29T23:07:14.545" v="5757" actId="478"/>
          <ac:spMkLst>
            <pc:docMk/>
            <pc:sldMk cId="714890684" sldId="2026819475"/>
            <ac:spMk id="12" creationId="{A9C0D8CC-53C6-E141-91F8-98FA6104CC5F}"/>
          </ac:spMkLst>
        </pc:spChg>
        <pc:spChg chg="del">
          <ac:chgData name="Sun, Xudong" userId="295bc773-9938-493a-8ba2-465b09920f6f" providerId="ADAL" clId="{E9D03C5B-3418-F54B-90B5-8E9DC0D26866}" dt="2021-08-28T01:28:56.640" v="1309" actId="478"/>
          <ac:spMkLst>
            <pc:docMk/>
            <pc:sldMk cId="714890684" sldId="2026819475"/>
            <ac:spMk id="13" creationId="{7AC145E7-510A-6348-8D6A-CE3F75362DEE}"/>
          </ac:spMkLst>
        </pc:spChg>
        <pc:spChg chg="del">
          <ac:chgData name="Sun, Xudong" userId="295bc773-9938-493a-8ba2-465b09920f6f" providerId="ADAL" clId="{E9D03C5B-3418-F54B-90B5-8E9DC0D26866}" dt="2021-08-28T01:04:16.720" v="1292" actId="478"/>
          <ac:spMkLst>
            <pc:docMk/>
            <pc:sldMk cId="714890684" sldId="2026819475"/>
            <ac:spMk id="14" creationId="{B61B23CA-6A24-EE4C-A2AE-6D78B83E635A}"/>
          </ac:spMkLst>
        </pc:spChg>
        <pc:spChg chg="mod">
          <ac:chgData name="Sun, Xudong" userId="295bc773-9938-493a-8ba2-465b09920f6f" providerId="ADAL" clId="{E9D03C5B-3418-F54B-90B5-8E9DC0D26866}" dt="2021-08-29T23:13:08.408" v="5797" actId="1076"/>
          <ac:spMkLst>
            <pc:docMk/>
            <pc:sldMk cId="714890684" sldId="2026819475"/>
            <ac:spMk id="15" creationId="{7B18E368-0BD4-674C-8B89-BACA864E21BD}"/>
          </ac:spMkLst>
        </pc:spChg>
        <pc:spChg chg="add del mod">
          <ac:chgData name="Sun, Xudong" userId="295bc773-9938-493a-8ba2-465b09920f6f" providerId="ADAL" clId="{E9D03C5B-3418-F54B-90B5-8E9DC0D26866}" dt="2021-08-29T23:01:05.330" v="5749" actId="478"/>
          <ac:spMkLst>
            <pc:docMk/>
            <pc:sldMk cId="714890684" sldId="2026819475"/>
            <ac:spMk id="16" creationId="{57D7188B-DC50-0A47-8600-9F02FC957C4A}"/>
          </ac:spMkLst>
        </pc:spChg>
        <pc:spChg chg="mod">
          <ac:chgData name="Sun, Xudong" userId="295bc773-9938-493a-8ba2-465b09920f6f" providerId="ADAL" clId="{E9D03C5B-3418-F54B-90B5-8E9DC0D26866}" dt="2021-08-29T23:13:08.408" v="5797" actId="1076"/>
          <ac:spMkLst>
            <pc:docMk/>
            <pc:sldMk cId="714890684" sldId="2026819475"/>
            <ac:spMk id="17" creationId="{D5A5D02C-3BC8-774C-9B50-F43053555EC4}"/>
          </ac:spMkLst>
        </pc:spChg>
        <pc:spChg chg="mod">
          <ac:chgData name="Sun, Xudong" userId="295bc773-9938-493a-8ba2-465b09920f6f" providerId="ADAL" clId="{E9D03C5B-3418-F54B-90B5-8E9DC0D26866}" dt="2021-08-29T23:13:08.408" v="5797" actId="1076"/>
          <ac:spMkLst>
            <pc:docMk/>
            <pc:sldMk cId="714890684" sldId="2026819475"/>
            <ac:spMk id="19" creationId="{37251E9A-988E-2B46-878B-B5341752611E}"/>
          </ac:spMkLst>
        </pc:spChg>
        <pc:spChg chg="del mod">
          <ac:chgData name="Sun, Xudong" userId="295bc773-9938-493a-8ba2-465b09920f6f" providerId="ADAL" clId="{E9D03C5B-3418-F54B-90B5-8E9DC0D26866}" dt="2021-08-29T23:15:38.399" v="5810" actId="478"/>
          <ac:spMkLst>
            <pc:docMk/>
            <pc:sldMk cId="714890684" sldId="2026819475"/>
            <ac:spMk id="20" creationId="{D783F27F-5A84-874F-B01B-5F08D4F12A53}"/>
          </ac:spMkLst>
        </pc:spChg>
        <pc:spChg chg="del">
          <ac:chgData name="Sun, Xudong" userId="295bc773-9938-493a-8ba2-465b09920f6f" providerId="ADAL" clId="{E9D03C5B-3418-F54B-90B5-8E9DC0D26866}" dt="2021-08-28T02:25:15.172" v="2070" actId="478"/>
          <ac:spMkLst>
            <pc:docMk/>
            <pc:sldMk cId="714890684" sldId="2026819475"/>
            <ac:spMk id="21" creationId="{A1D50264-6585-F04B-92D0-685B4F494D2D}"/>
          </ac:spMkLst>
        </pc:spChg>
        <pc:spChg chg="add mod">
          <ac:chgData name="Sun, Xudong" userId="295bc773-9938-493a-8ba2-465b09920f6f" providerId="ADAL" clId="{E9D03C5B-3418-F54B-90B5-8E9DC0D26866}" dt="2021-08-29T23:22:00.969" v="5829" actId="1076"/>
          <ac:spMkLst>
            <pc:docMk/>
            <pc:sldMk cId="714890684" sldId="2026819475"/>
            <ac:spMk id="24" creationId="{DF607446-A914-2048-8E44-5F3582E2CC0D}"/>
          </ac:spMkLst>
        </pc:spChg>
        <pc:spChg chg="add mod">
          <ac:chgData name="Sun, Xudong" userId="295bc773-9938-493a-8ba2-465b09920f6f" providerId="ADAL" clId="{E9D03C5B-3418-F54B-90B5-8E9DC0D26866}" dt="2021-08-29T23:22:00.969" v="5829" actId="1076"/>
          <ac:spMkLst>
            <pc:docMk/>
            <pc:sldMk cId="714890684" sldId="2026819475"/>
            <ac:spMk id="25" creationId="{9A7673B6-1856-8044-9CE3-578D758E00FE}"/>
          </ac:spMkLst>
        </pc:spChg>
        <pc:spChg chg="add mod">
          <ac:chgData name="Sun, Xudong" userId="295bc773-9938-493a-8ba2-465b09920f6f" providerId="ADAL" clId="{E9D03C5B-3418-F54B-90B5-8E9DC0D26866}" dt="2021-08-29T23:22:00.969" v="5829" actId="1076"/>
          <ac:spMkLst>
            <pc:docMk/>
            <pc:sldMk cId="714890684" sldId="2026819475"/>
            <ac:spMk id="26" creationId="{6D291915-395D-5542-B098-C5AE349A1C6E}"/>
          </ac:spMkLst>
        </pc:spChg>
        <pc:spChg chg="add del mod">
          <ac:chgData name="Sun, Xudong" userId="295bc773-9938-493a-8ba2-465b09920f6f" providerId="ADAL" clId="{E9D03C5B-3418-F54B-90B5-8E9DC0D26866}" dt="2021-08-29T23:01:43.102" v="5754" actId="478"/>
          <ac:spMkLst>
            <pc:docMk/>
            <pc:sldMk cId="714890684" sldId="2026819475"/>
            <ac:spMk id="27" creationId="{4A169168-9DF7-3B4A-83D3-FBF2AF6E4479}"/>
          </ac:spMkLst>
        </pc:spChg>
        <pc:spChg chg="add del mod">
          <ac:chgData name="Sun, Xudong" userId="295bc773-9938-493a-8ba2-465b09920f6f" providerId="ADAL" clId="{E9D03C5B-3418-F54B-90B5-8E9DC0D26866}" dt="2021-08-29T23:01:45.144" v="5755" actId="478"/>
          <ac:spMkLst>
            <pc:docMk/>
            <pc:sldMk cId="714890684" sldId="2026819475"/>
            <ac:spMk id="28" creationId="{2A117202-088D-5149-A7E1-D225A526D5AF}"/>
          </ac:spMkLst>
        </pc:spChg>
        <pc:spChg chg="add mod">
          <ac:chgData name="Sun, Xudong" userId="295bc773-9938-493a-8ba2-465b09920f6f" providerId="ADAL" clId="{E9D03C5B-3418-F54B-90B5-8E9DC0D26866}" dt="2021-08-29T23:22:00.969" v="5829" actId="1076"/>
          <ac:spMkLst>
            <pc:docMk/>
            <pc:sldMk cId="714890684" sldId="2026819475"/>
            <ac:spMk id="31" creationId="{040BD67C-9BED-6548-9D5C-AF9ABFDD9698}"/>
          </ac:spMkLst>
        </pc:spChg>
        <pc:spChg chg="add del mod">
          <ac:chgData name="Sun, Xudong" userId="295bc773-9938-493a-8ba2-465b09920f6f" providerId="ADAL" clId="{E9D03C5B-3418-F54B-90B5-8E9DC0D26866}" dt="2021-08-29T23:07:17.306" v="5758" actId="478"/>
          <ac:spMkLst>
            <pc:docMk/>
            <pc:sldMk cId="714890684" sldId="2026819475"/>
            <ac:spMk id="33" creationId="{D7F58F0D-09FF-EF4E-AF15-A858C53DAE45}"/>
          </ac:spMkLst>
        </pc:spChg>
        <pc:spChg chg="add del mod">
          <ac:chgData name="Sun, Xudong" userId="295bc773-9938-493a-8ba2-465b09920f6f" providerId="ADAL" clId="{E9D03C5B-3418-F54B-90B5-8E9DC0D26866}" dt="2021-08-29T23:10:56.795" v="5791" actId="478"/>
          <ac:spMkLst>
            <pc:docMk/>
            <pc:sldMk cId="714890684" sldId="2026819475"/>
            <ac:spMk id="49" creationId="{F7B9315E-5F38-0841-9417-1F397FEC1AFD}"/>
          </ac:spMkLst>
        </pc:spChg>
        <pc:spChg chg="add del mod">
          <ac:chgData name="Sun, Xudong" userId="295bc773-9938-493a-8ba2-465b09920f6f" providerId="ADAL" clId="{E9D03C5B-3418-F54B-90B5-8E9DC0D26866}" dt="2021-08-29T23:10:56.795" v="5791" actId="478"/>
          <ac:spMkLst>
            <pc:docMk/>
            <pc:sldMk cId="714890684" sldId="2026819475"/>
            <ac:spMk id="50" creationId="{1EBC54E0-4FB6-264E-AA76-4014716A0BE4}"/>
          </ac:spMkLst>
        </pc:spChg>
        <pc:spChg chg="add del mod">
          <ac:chgData name="Sun, Xudong" userId="295bc773-9938-493a-8ba2-465b09920f6f" providerId="ADAL" clId="{E9D03C5B-3418-F54B-90B5-8E9DC0D26866}" dt="2021-08-29T23:11:01.755" v="5792" actId="478"/>
          <ac:spMkLst>
            <pc:docMk/>
            <pc:sldMk cId="714890684" sldId="2026819475"/>
            <ac:spMk id="52" creationId="{588BC858-3CA9-A443-A7D5-1299B03436B3}"/>
          </ac:spMkLst>
        </pc:spChg>
        <pc:spChg chg="add mod">
          <ac:chgData name="Sun, Xudong" userId="295bc773-9938-493a-8ba2-465b09920f6f" providerId="ADAL" clId="{E9D03C5B-3418-F54B-90B5-8E9DC0D26866}" dt="2021-08-29T23:11:09.077" v="5793"/>
          <ac:spMkLst>
            <pc:docMk/>
            <pc:sldMk cId="714890684" sldId="2026819475"/>
            <ac:spMk id="53" creationId="{4C70E0CB-6CFC-5C49-934C-BA8164314171}"/>
          </ac:spMkLst>
        </pc:spChg>
        <pc:picChg chg="del">
          <ac:chgData name="Sun, Xudong" userId="295bc773-9938-493a-8ba2-465b09920f6f" providerId="ADAL" clId="{E9D03C5B-3418-F54B-90B5-8E9DC0D26866}" dt="2021-08-28T01:28:56.640" v="1309" actId="478"/>
          <ac:picMkLst>
            <pc:docMk/>
            <pc:sldMk cId="714890684" sldId="2026819475"/>
            <ac:picMk id="11" creationId="{084A8978-835E-E544-9C45-0BF77714BD7D}"/>
          </ac:picMkLst>
        </pc:picChg>
        <pc:cxnChg chg="add mod">
          <ac:chgData name="Sun, Xudong" userId="295bc773-9938-493a-8ba2-465b09920f6f" providerId="ADAL" clId="{E9D03C5B-3418-F54B-90B5-8E9DC0D26866}" dt="2021-08-29T23:22:00.969" v="5829" actId="1076"/>
          <ac:cxnSpMkLst>
            <pc:docMk/>
            <pc:sldMk cId="714890684" sldId="2026819475"/>
            <ac:cxnSpMk id="18" creationId="{A98075A8-3C7D-8441-9650-AE435EB2659D}"/>
          </ac:cxnSpMkLst>
        </pc:cxnChg>
        <pc:cxnChg chg="add mod">
          <ac:chgData name="Sun, Xudong" userId="295bc773-9938-493a-8ba2-465b09920f6f" providerId="ADAL" clId="{E9D03C5B-3418-F54B-90B5-8E9DC0D26866}" dt="2021-08-29T23:22:00.969" v="5829" actId="1076"/>
          <ac:cxnSpMkLst>
            <pc:docMk/>
            <pc:sldMk cId="714890684" sldId="2026819475"/>
            <ac:cxnSpMk id="22" creationId="{91A4B5DB-7D1E-764A-886B-EC8826411C03}"/>
          </ac:cxnSpMkLst>
        </pc:cxnChg>
        <pc:cxnChg chg="add mod">
          <ac:chgData name="Sun, Xudong" userId="295bc773-9938-493a-8ba2-465b09920f6f" providerId="ADAL" clId="{E9D03C5B-3418-F54B-90B5-8E9DC0D26866}" dt="2021-08-29T23:22:00.969" v="5829" actId="1076"/>
          <ac:cxnSpMkLst>
            <pc:docMk/>
            <pc:sldMk cId="714890684" sldId="2026819475"/>
            <ac:cxnSpMk id="23" creationId="{B652D939-B265-FE4D-88FB-5BB8A470026A}"/>
          </ac:cxnSpMkLst>
        </pc:cxnChg>
      </pc:sldChg>
      <pc:sldChg chg="delSp modSp add del mod modTransition">
        <pc:chgData name="Sun, Xudong" userId="295bc773-9938-493a-8ba2-465b09920f6f" providerId="ADAL" clId="{E9D03C5B-3418-F54B-90B5-8E9DC0D26866}" dt="2021-08-29T21:03:52.620" v="4737" actId="2696"/>
        <pc:sldMkLst>
          <pc:docMk/>
          <pc:sldMk cId="3389255315" sldId="2026819476"/>
        </pc:sldMkLst>
        <pc:spChg chg="mod">
          <ac:chgData name="Sun, Xudong" userId="295bc773-9938-493a-8ba2-465b09920f6f" providerId="ADAL" clId="{E9D03C5B-3418-F54B-90B5-8E9DC0D26866}" dt="2021-08-28T01:39:56.019" v="1668" actId="20577"/>
          <ac:spMkLst>
            <pc:docMk/>
            <pc:sldMk cId="3389255315" sldId="2026819476"/>
            <ac:spMk id="3" creationId="{F81E80C3-4787-7A4C-9739-FED56815B2AD}"/>
          </ac:spMkLst>
        </pc:spChg>
        <pc:spChg chg="mod">
          <ac:chgData name="Sun, Xudong" userId="295bc773-9938-493a-8ba2-465b09920f6f" providerId="ADAL" clId="{E9D03C5B-3418-F54B-90B5-8E9DC0D26866}" dt="2021-08-28T21:57:14.114" v="3545" actId="20577"/>
          <ac:spMkLst>
            <pc:docMk/>
            <pc:sldMk cId="3389255315" sldId="2026819476"/>
            <ac:spMk id="8" creationId="{B4751B1A-E444-F348-B7DB-51FF0F3C0F43}"/>
          </ac:spMkLst>
        </pc:spChg>
        <pc:spChg chg="del">
          <ac:chgData name="Sun, Xudong" userId="295bc773-9938-493a-8ba2-465b09920f6f" providerId="ADAL" clId="{E9D03C5B-3418-F54B-90B5-8E9DC0D26866}" dt="2021-08-28T02:04:09.193" v="1672" actId="478"/>
          <ac:spMkLst>
            <pc:docMk/>
            <pc:sldMk cId="3389255315" sldId="2026819476"/>
            <ac:spMk id="10" creationId="{65D30C92-3EE8-C642-BEF2-4B1E8963A3DD}"/>
          </ac:spMkLst>
        </pc:spChg>
        <pc:spChg chg="del">
          <ac:chgData name="Sun, Xudong" userId="295bc773-9938-493a-8ba2-465b09920f6f" providerId="ADAL" clId="{E9D03C5B-3418-F54B-90B5-8E9DC0D26866}" dt="2021-08-28T02:04:12.195" v="1673" actId="478"/>
          <ac:spMkLst>
            <pc:docMk/>
            <pc:sldMk cId="3389255315" sldId="2026819476"/>
            <ac:spMk id="11" creationId="{10A7B0FF-27D1-0244-8D14-1B2A3C443B73}"/>
          </ac:spMkLst>
        </pc:spChg>
        <pc:spChg chg="del">
          <ac:chgData name="Sun, Xudong" userId="295bc773-9938-493a-8ba2-465b09920f6f" providerId="ADAL" clId="{E9D03C5B-3418-F54B-90B5-8E9DC0D26866}" dt="2021-08-28T02:04:12.195" v="1673" actId="478"/>
          <ac:spMkLst>
            <pc:docMk/>
            <pc:sldMk cId="3389255315" sldId="2026819476"/>
            <ac:spMk id="16" creationId="{142B9FA5-83A6-4447-BCBE-6A1A983BDEE2}"/>
          </ac:spMkLst>
        </pc:spChg>
        <pc:spChg chg="del">
          <ac:chgData name="Sun, Xudong" userId="295bc773-9938-493a-8ba2-465b09920f6f" providerId="ADAL" clId="{E9D03C5B-3418-F54B-90B5-8E9DC0D26866}" dt="2021-08-28T02:04:12.195" v="1673" actId="478"/>
          <ac:spMkLst>
            <pc:docMk/>
            <pc:sldMk cId="3389255315" sldId="2026819476"/>
            <ac:spMk id="17" creationId="{30E56145-4BB6-C34D-8C19-14146A21268B}"/>
          </ac:spMkLst>
        </pc:spChg>
        <pc:spChg chg="del">
          <ac:chgData name="Sun, Xudong" userId="295bc773-9938-493a-8ba2-465b09920f6f" providerId="ADAL" clId="{E9D03C5B-3418-F54B-90B5-8E9DC0D26866}" dt="2021-08-28T02:04:12.195" v="1673" actId="478"/>
          <ac:spMkLst>
            <pc:docMk/>
            <pc:sldMk cId="3389255315" sldId="2026819476"/>
            <ac:spMk id="18" creationId="{A266F02C-72A8-494D-846C-39B7FA2AFAFF}"/>
          </ac:spMkLst>
        </pc:spChg>
        <pc:picChg chg="del">
          <ac:chgData name="Sun, Xudong" userId="295bc773-9938-493a-8ba2-465b09920f6f" providerId="ADAL" clId="{E9D03C5B-3418-F54B-90B5-8E9DC0D26866}" dt="2021-08-28T02:04:09.193" v="1672" actId="478"/>
          <ac:picMkLst>
            <pc:docMk/>
            <pc:sldMk cId="3389255315" sldId="2026819476"/>
            <ac:picMk id="19" creationId="{E2B14244-A79C-CF4E-A5D6-ED35516E8AE4}"/>
          </ac:picMkLst>
        </pc:picChg>
      </pc:sldChg>
      <pc:sldChg chg="addSp delSp modSp add mod modTransition delAnim modAnim">
        <pc:chgData name="Sun, Xudong" userId="295bc773-9938-493a-8ba2-465b09920f6f" providerId="ADAL" clId="{E9D03C5B-3418-F54B-90B5-8E9DC0D26866}" dt="2021-08-29T21:41:16.451" v="5129" actId="20577"/>
        <pc:sldMkLst>
          <pc:docMk/>
          <pc:sldMk cId="1436491563" sldId="2026819477"/>
        </pc:sldMkLst>
        <pc:spChg chg="add mod">
          <ac:chgData name="Sun, Xudong" userId="295bc773-9938-493a-8ba2-465b09920f6f" providerId="ADAL" clId="{E9D03C5B-3418-F54B-90B5-8E9DC0D26866}" dt="2021-08-29T21:41:16.451" v="5129" actId="20577"/>
          <ac:spMkLst>
            <pc:docMk/>
            <pc:sldMk cId="1436491563" sldId="2026819477"/>
            <ac:spMk id="2" creationId="{E00B10F7-904C-B041-B4C0-2BE39AE9BFB3}"/>
          </ac:spMkLst>
        </pc:spChg>
        <pc:spChg chg="del mod">
          <ac:chgData name="Sun, Xudong" userId="295bc773-9938-493a-8ba2-465b09920f6f" providerId="ADAL" clId="{E9D03C5B-3418-F54B-90B5-8E9DC0D26866}" dt="2021-08-29T21:05:45.801" v="4745" actId="478"/>
          <ac:spMkLst>
            <pc:docMk/>
            <pc:sldMk cId="1436491563" sldId="2026819477"/>
            <ac:spMk id="3" creationId="{F81E80C3-4787-7A4C-9739-FED56815B2AD}"/>
          </ac:spMkLst>
        </pc:spChg>
        <pc:spChg chg="mod">
          <ac:chgData name="Sun, Xudong" userId="295bc773-9938-493a-8ba2-465b09920f6f" providerId="ADAL" clId="{E9D03C5B-3418-F54B-90B5-8E9DC0D26866}" dt="2021-08-28T21:57:18.328" v="3546" actId="20577"/>
          <ac:spMkLst>
            <pc:docMk/>
            <pc:sldMk cId="1436491563" sldId="2026819477"/>
            <ac:spMk id="8" creationId="{B4751B1A-E444-F348-B7DB-51FF0F3C0F43}"/>
          </ac:spMkLst>
        </pc:spChg>
      </pc:sldChg>
      <pc:sldChg chg="addSp delSp modSp add mod ord modTransition modShow">
        <pc:chgData name="Sun, Xudong" userId="295bc773-9938-493a-8ba2-465b09920f6f" providerId="ADAL" clId="{E9D03C5B-3418-F54B-90B5-8E9DC0D26866}" dt="2021-08-29T21:08:53.740" v="4824" actId="20578"/>
        <pc:sldMkLst>
          <pc:docMk/>
          <pc:sldMk cId="3482188777" sldId="2026819478"/>
        </pc:sldMkLst>
        <pc:spChg chg="del">
          <ac:chgData name="Sun, Xudong" userId="295bc773-9938-493a-8ba2-465b09920f6f" providerId="ADAL" clId="{E9D03C5B-3418-F54B-90B5-8E9DC0D26866}" dt="2021-08-28T02:10:18.291" v="1747" actId="478"/>
          <ac:spMkLst>
            <pc:docMk/>
            <pc:sldMk cId="3482188777" sldId="2026819478"/>
            <ac:spMk id="3" creationId="{F81E80C3-4787-7A4C-9739-FED56815B2AD}"/>
          </ac:spMkLst>
        </pc:spChg>
        <pc:spChg chg="mod">
          <ac:chgData name="Sun, Xudong" userId="295bc773-9938-493a-8ba2-465b09920f6f" providerId="ADAL" clId="{E9D03C5B-3418-F54B-90B5-8E9DC0D26866}" dt="2021-08-28T21:57:22.203" v="3547" actId="20577"/>
          <ac:spMkLst>
            <pc:docMk/>
            <pc:sldMk cId="3482188777" sldId="2026819478"/>
            <ac:spMk id="8" creationId="{B4751B1A-E444-F348-B7DB-51FF0F3C0F43}"/>
          </ac:spMkLst>
        </pc:spChg>
        <pc:spChg chg="add mod">
          <ac:chgData name="Sun, Xudong" userId="295bc773-9938-493a-8ba2-465b09920f6f" providerId="ADAL" clId="{E9D03C5B-3418-F54B-90B5-8E9DC0D26866}" dt="2021-08-28T03:33:09.178" v="2873" actId="122"/>
          <ac:spMkLst>
            <pc:docMk/>
            <pc:sldMk cId="3482188777" sldId="2026819478"/>
            <ac:spMk id="20" creationId="{1D2E5F0C-6A2B-DB43-9A71-804461EC4F02}"/>
          </ac:spMkLst>
        </pc:spChg>
      </pc:sldChg>
      <pc:sldChg chg="addSp delSp modSp add mod ord modTransition delAnim modShow">
        <pc:chgData name="Sun, Xudong" userId="295bc773-9938-493a-8ba2-465b09920f6f" providerId="ADAL" clId="{E9D03C5B-3418-F54B-90B5-8E9DC0D26866}" dt="2021-09-01T02:09:29.716" v="7880" actId="20578"/>
        <pc:sldMkLst>
          <pc:docMk/>
          <pc:sldMk cId="2581311574" sldId="2026819479"/>
        </pc:sldMkLst>
        <pc:spChg chg="add del mod">
          <ac:chgData name="Sun, Xudong" userId="295bc773-9938-493a-8ba2-465b09920f6f" providerId="ADAL" clId="{E9D03C5B-3418-F54B-90B5-8E9DC0D26866}" dt="2021-08-28T02:31:53.637" v="2190" actId="478"/>
          <ac:spMkLst>
            <pc:docMk/>
            <pc:sldMk cId="2581311574" sldId="2026819479"/>
            <ac:spMk id="3" creationId="{35C2606E-5385-1242-A49B-831ED1DC3870}"/>
          </ac:spMkLst>
        </pc:spChg>
        <pc:spChg chg="del">
          <ac:chgData name="Sun, Xudong" userId="295bc773-9938-493a-8ba2-465b09920f6f" providerId="ADAL" clId="{E9D03C5B-3418-F54B-90B5-8E9DC0D26866}" dt="2021-08-28T02:31:47.609" v="2188" actId="478"/>
          <ac:spMkLst>
            <pc:docMk/>
            <pc:sldMk cId="2581311574" sldId="2026819479"/>
            <ac:spMk id="4" creationId="{F9DE4CB1-E325-7542-9297-1010B325188A}"/>
          </ac:spMkLst>
        </pc:spChg>
        <pc:spChg chg="del">
          <ac:chgData name="Sun, Xudong" userId="295bc773-9938-493a-8ba2-465b09920f6f" providerId="ADAL" clId="{E9D03C5B-3418-F54B-90B5-8E9DC0D26866}" dt="2021-08-28T02:31:47.609" v="2188" actId="478"/>
          <ac:spMkLst>
            <pc:docMk/>
            <pc:sldMk cId="2581311574" sldId="2026819479"/>
            <ac:spMk id="12" creationId="{A9C0D8CC-53C6-E141-91F8-98FA6104CC5F}"/>
          </ac:spMkLst>
        </pc:spChg>
        <pc:spChg chg="del mod">
          <ac:chgData name="Sun, Xudong" userId="295bc773-9938-493a-8ba2-465b09920f6f" providerId="ADAL" clId="{E9D03C5B-3418-F54B-90B5-8E9DC0D26866}" dt="2021-08-28T02:31:56.931" v="2191" actId="478"/>
          <ac:spMkLst>
            <pc:docMk/>
            <pc:sldMk cId="2581311574" sldId="2026819479"/>
            <ac:spMk id="15" creationId="{7B18E368-0BD4-674C-8B89-BACA864E21BD}"/>
          </ac:spMkLst>
        </pc:spChg>
        <pc:spChg chg="del">
          <ac:chgData name="Sun, Xudong" userId="295bc773-9938-493a-8ba2-465b09920f6f" providerId="ADAL" clId="{E9D03C5B-3418-F54B-90B5-8E9DC0D26866}" dt="2021-08-28T02:31:50.483" v="2189" actId="478"/>
          <ac:spMkLst>
            <pc:docMk/>
            <pc:sldMk cId="2581311574" sldId="2026819479"/>
            <ac:spMk id="16" creationId="{57D7188B-DC50-0A47-8600-9F02FC957C4A}"/>
          </ac:spMkLst>
        </pc:spChg>
        <pc:spChg chg="del">
          <ac:chgData name="Sun, Xudong" userId="295bc773-9938-493a-8ba2-465b09920f6f" providerId="ADAL" clId="{E9D03C5B-3418-F54B-90B5-8E9DC0D26866}" dt="2021-08-28T02:31:47.609" v="2188" actId="478"/>
          <ac:spMkLst>
            <pc:docMk/>
            <pc:sldMk cId="2581311574" sldId="2026819479"/>
            <ac:spMk id="17" creationId="{D5A5D02C-3BC8-774C-9B50-F43053555EC4}"/>
          </ac:spMkLst>
        </pc:spChg>
        <pc:spChg chg="del">
          <ac:chgData name="Sun, Xudong" userId="295bc773-9938-493a-8ba2-465b09920f6f" providerId="ADAL" clId="{E9D03C5B-3418-F54B-90B5-8E9DC0D26866}" dt="2021-08-28T02:31:47.609" v="2188" actId="478"/>
          <ac:spMkLst>
            <pc:docMk/>
            <pc:sldMk cId="2581311574" sldId="2026819479"/>
            <ac:spMk id="19" creationId="{37251E9A-988E-2B46-878B-B5341752611E}"/>
          </ac:spMkLst>
        </pc:spChg>
        <pc:spChg chg="del">
          <ac:chgData name="Sun, Xudong" userId="295bc773-9938-493a-8ba2-465b09920f6f" providerId="ADAL" clId="{E9D03C5B-3418-F54B-90B5-8E9DC0D26866}" dt="2021-08-28T02:31:47.609" v="2188" actId="478"/>
          <ac:spMkLst>
            <pc:docMk/>
            <pc:sldMk cId="2581311574" sldId="2026819479"/>
            <ac:spMk id="20" creationId="{D783F27F-5A84-874F-B01B-5F08D4F12A53}"/>
          </ac:spMkLst>
        </pc:spChg>
        <pc:spChg chg="add del mod">
          <ac:chgData name="Sun, Xudong" userId="295bc773-9938-493a-8ba2-465b09920f6f" providerId="ADAL" clId="{E9D03C5B-3418-F54B-90B5-8E9DC0D26866}" dt="2021-08-28T02:31:47.609" v="2188" actId="478"/>
          <ac:spMkLst>
            <pc:docMk/>
            <pc:sldMk cId="2581311574" sldId="2026819479"/>
            <ac:spMk id="21" creationId="{E0041118-7382-814B-BF77-40A4C5AB15D8}"/>
          </ac:spMkLst>
        </pc:spChg>
        <pc:spChg chg="del">
          <ac:chgData name="Sun, Xudong" userId="295bc773-9938-493a-8ba2-465b09920f6f" providerId="ADAL" clId="{E9D03C5B-3418-F54B-90B5-8E9DC0D26866}" dt="2021-08-28T02:31:50.483" v="2189" actId="478"/>
          <ac:spMkLst>
            <pc:docMk/>
            <pc:sldMk cId="2581311574" sldId="2026819479"/>
            <ac:spMk id="24" creationId="{DF607446-A914-2048-8E44-5F3582E2CC0D}"/>
          </ac:spMkLst>
        </pc:spChg>
        <pc:spChg chg="del">
          <ac:chgData name="Sun, Xudong" userId="295bc773-9938-493a-8ba2-465b09920f6f" providerId="ADAL" clId="{E9D03C5B-3418-F54B-90B5-8E9DC0D26866}" dt="2021-08-28T02:31:47.609" v="2188" actId="478"/>
          <ac:spMkLst>
            <pc:docMk/>
            <pc:sldMk cId="2581311574" sldId="2026819479"/>
            <ac:spMk id="25" creationId="{9A7673B6-1856-8044-9CE3-578D758E00FE}"/>
          </ac:spMkLst>
        </pc:spChg>
        <pc:spChg chg="del">
          <ac:chgData name="Sun, Xudong" userId="295bc773-9938-493a-8ba2-465b09920f6f" providerId="ADAL" clId="{E9D03C5B-3418-F54B-90B5-8E9DC0D26866}" dt="2021-08-28T02:31:47.609" v="2188" actId="478"/>
          <ac:spMkLst>
            <pc:docMk/>
            <pc:sldMk cId="2581311574" sldId="2026819479"/>
            <ac:spMk id="26" creationId="{6D291915-395D-5542-B098-C5AE349A1C6E}"/>
          </ac:spMkLst>
        </pc:spChg>
        <pc:spChg chg="add mod">
          <ac:chgData name="Sun, Xudong" userId="295bc773-9938-493a-8ba2-465b09920f6f" providerId="ADAL" clId="{E9D03C5B-3418-F54B-90B5-8E9DC0D26866}" dt="2021-08-28T21:57:40.813" v="3549" actId="404"/>
          <ac:spMkLst>
            <pc:docMk/>
            <pc:sldMk cId="2581311574" sldId="2026819479"/>
            <ac:spMk id="27" creationId="{0AB79960-98F2-D94D-B3A4-326C3583B804}"/>
          </ac:spMkLst>
        </pc:spChg>
        <pc:spChg chg="add mod">
          <ac:chgData name="Sun, Xudong" userId="295bc773-9938-493a-8ba2-465b09920f6f" providerId="ADAL" clId="{E9D03C5B-3418-F54B-90B5-8E9DC0D26866}" dt="2021-08-29T21:43:46.359" v="5171" actId="20577"/>
          <ac:spMkLst>
            <pc:docMk/>
            <pc:sldMk cId="2581311574" sldId="2026819479"/>
            <ac:spMk id="28" creationId="{96FAFA61-67BE-9746-BD57-C5765331C942}"/>
          </ac:spMkLst>
        </pc:spChg>
        <pc:cxnChg chg="del mod">
          <ac:chgData name="Sun, Xudong" userId="295bc773-9938-493a-8ba2-465b09920f6f" providerId="ADAL" clId="{E9D03C5B-3418-F54B-90B5-8E9DC0D26866}" dt="2021-08-28T02:31:47.609" v="2188" actId="478"/>
          <ac:cxnSpMkLst>
            <pc:docMk/>
            <pc:sldMk cId="2581311574" sldId="2026819479"/>
            <ac:cxnSpMk id="18" creationId="{A98075A8-3C7D-8441-9650-AE435EB2659D}"/>
          </ac:cxnSpMkLst>
        </pc:cxnChg>
        <pc:cxnChg chg="del mod">
          <ac:chgData name="Sun, Xudong" userId="295bc773-9938-493a-8ba2-465b09920f6f" providerId="ADAL" clId="{E9D03C5B-3418-F54B-90B5-8E9DC0D26866}" dt="2021-08-28T02:31:47.609" v="2188" actId="478"/>
          <ac:cxnSpMkLst>
            <pc:docMk/>
            <pc:sldMk cId="2581311574" sldId="2026819479"/>
            <ac:cxnSpMk id="22" creationId="{91A4B5DB-7D1E-764A-886B-EC8826411C03}"/>
          </ac:cxnSpMkLst>
        </pc:cxnChg>
        <pc:cxnChg chg="del mod">
          <ac:chgData name="Sun, Xudong" userId="295bc773-9938-493a-8ba2-465b09920f6f" providerId="ADAL" clId="{E9D03C5B-3418-F54B-90B5-8E9DC0D26866}" dt="2021-08-28T02:31:47.609" v="2188" actId="478"/>
          <ac:cxnSpMkLst>
            <pc:docMk/>
            <pc:sldMk cId="2581311574" sldId="2026819479"/>
            <ac:cxnSpMk id="23" creationId="{B652D939-B265-FE4D-88FB-5BB8A470026A}"/>
          </ac:cxnSpMkLst>
        </pc:cxnChg>
      </pc:sldChg>
      <pc:sldChg chg="addSp delSp modSp add mod modTransition delAnim modAnim">
        <pc:chgData name="Sun, Xudong" userId="295bc773-9938-493a-8ba2-465b09920f6f" providerId="ADAL" clId="{E9D03C5B-3418-F54B-90B5-8E9DC0D26866}" dt="2021-08-29T22:07:01.600" v="5502" actId="1076"/>
        <pc:sldMkLst>
          <pc:docMk/>
          <pc:sldMk cId="3663006217" sldId="2026819480"/>
        </pc:sldMkLst>
        <pc:spChg chg="add mod">
          <ac:chgData name="Sun, Xudong" userId="295bc773-9938-493a-8ba2-465b09920f6f" providerId="ADAL" clId="{E9D03C5B-3418-F54B-90B5-8E9DC0D26866}" dt="2021-08-28T21:47:11.647" v="3520" actId="20577"/>
          <ac:spMkLst>
            <pc:docMk/>
            <pc:sldMk cId="3663006217" sldId="2026819480"/>
            <ac:spMk id="4" creationId="{9FD1411D-B6AF-5749-A53A-F7868925E5C2}"/>
          </ac:spMkLst>
        </pc:spChg>
        <pc:spChg chg="add del mod">
          <ac:chgData name="Sun, Xudong" userId="295bc773-9938-493a-8ba2-465b09920f6f" providerId="ADAL" clId="{E9D03C5B-3418-F54B-90B5-8E9DC0D26866}" dt="2021-08-29T22:06:43.381" v="5498" actId="478"/>
          <ac:spMkLst>
            <pc:docMk/>
            <pc:sldMk cId="3663006217" sldId="2026819480"/>
            <ac:spMk id="5" creationId="{B9C532C1-CC54-D04F-9396-869B9C252DC4}"/>
          </ac:spMkLst>
        </pc:spChg>
        <pc:spChg chg="add mod">
          <ac:chgData name="Sun, Xudong" userId="295bc773-9938-493a-8ba2-465b09920f6f" providerId="ADAL" clId="{E9D03C5B-3418-F54B-90B5-8E9DC0D26866}" dt="2021-08-29T22:07:01.600" v="5502" actId="1076"/>
          <ac:spMkLst>
            <pc:docMk/>
            <pc:sldMk cId="3663006217" sldId="2026819480"/>
            <ac:spMk id="6" creationId="{0B4C8A2E-0963-BF42-A7E0-EFFE1473A58A}"/>
          </ac:spMkLst>
        </pc:spChg>
        <pc:spChg chg="mod">
          <ac:chgData name="Sun, Xudong" userId="295bc773-9938-493a-8ba2-465b09920f6f" providerId="ADAL" clId="{E9D03C5B-3418-F54B-90B5-8E9DC0D26866}" dt="2021-08-28T21:57:48.464" v="3550" actId="404"/>
          <ac:spMkLst>
            <pc:docMk/>
            <pc:sldMk cId="3663006217" sldId="2026819480"/>
            <ac:spMk id="27" creationId="{0AB79960-98F2-D94D-B3A4-326C3583B804}"/>
          </ac:spMkLst>
        </pc:spChg>
        <pc:spChg chg="del">
          <ac:chgData name="Sun, Xudong" userId="295bc773-9938-493a-8ba2-465b09920f6f" providerId="ADAL" clId="{E9D03C5B-3418-F54B-90B5-8E9DC0D26866}" dt="2021-08-28T02:46:05.767" v="2344" actId="478"/>
          <ac:spMkLst>
            <pc:docMk/>
            <pc:sldMk cId="3663006217" sldId="2026819480"/>
            <ac:spMk id="28" creationId="{96FAFA61-67BE-9746-BD57-C5765331C942}"/>
          </ac:spMkLst>
        </pc:spChg>
      </pc:sldChg>
      <pc:sldChg chg="addSp delSp modSp add mod ord modTransition modAnim modShow">
        <pc:chgData name="Sun, Xudong" userId="295bc773-9938-493a-8ba2-465b09920f6f" providerId="ADAL" clId="{E9D03C5B-3418-F54B-90B5-8E9DC0D26866}" dt="2021-08-29T00:19:30.776" v="3803" actId="20578"/>
        <pc:sldMkLst>
          <pc:docMk/>
          <pc:sldMk cId="1391997189" sldId="2026819481"/>
        </pc:sldMkLst>
        <pc:spChg chg="del">
          <ac:chgData name="Sun, Xudong" userId="295bc773-9938-493a-8ba2-465b09920f6f" providerId="ADAL" clId="{E9D03C5B-3418-F54B-90B5-8E9DC0D26866}" dt="2021-08-28T02:56:39.109" v="2459" actId="478"/>
          <ac:spMkLst>
            <pc:docMk/>
            <pc:sldMk cId="1391997189" sldId="2026819481"/>
            <ac:spMk id="6" creationId="{296F6C93-B383-1A4D-8C39-48468E92333D}"/>
          </ac:spMkLst>
        </pc:spChg>
        <pc:spChg chg="del">
          <ac:chgData name="Sun, Xudong" userId="295bc773-9938-493a-8ba2-465b09920f6f" providerId="ADAL" clId="{E9D03C5B-3418-F54B-90B5-8E9DC0D26866}" dt="2021-08-28T02:56:44.356" v="2461" actId="478"/>
          <ac:spMkLst>
            <pc:docMk/>
            <pc:sldMk cId="1391997189" sldId="2026819481"/>
            <ac:spMk id="9" creationId="{576C7390-7827-344B-8D4F-79F53E733B84}"/>
          </ac:spMkLst>
        </pc:spChg>
        <pc:spChg chg="mod">
          <ac:chgData name="Sun, Xudong" userId="295bc773-9938-493a-8ba2-465b09920f6f" providerId="ADAL" clId="{E9D03C5B-3418-F54B-90B5-8E9DC0D26866}" dt="2021-08-28T03:05:12.787" v="2623" actId="1076"/>
          <ac:spMkLst>
            <pc:docMk/>
            <pc:sldMk cId="1391997189" sldId="2026819481"/>
            <ac:spMk id="10" creationId="{68294441-3AED-234A-A305-8C2EE6749A13}"/>
          </ac:spMkLst>
        </pc:spChg>
        <pc:spChg chg="mod">
          <ac:chgData name="Sun, Xudong" userId="295bc773-9938-493a-8ba2-465b09920f6f" providerId="ADAL" clId="{E9D03C5B-3418-F54B-90B5-8E9DC0D26866}" dt="2021-08-28T03:05:12.787" v="2623" actId="1076"/>
          <ac:spMkLst>
            <pc:docMk/>
            <pc:sldMk cId="1391997189" sldId="2026819481"/>
            <ac:spMk id="12" creationId="{7B65EE61-6A29-F743-B656-1473107B65AB}"/>
          </ac:spMkLst>
        </pc:spChg>
        <pc:spChg chg="mod">
          <ac:chgData name="Sun, Xudong" userId="295bc773-9938-493a-8ba2-465b09920f6f" providerId="ADAL" clId="{E9D03C5B-3418-F54B-90B5-8E9DC0D26866}" dt="2021-08-28T03:05:12.787" v="2623" actId="1076"/>
          <ac:spMkLst>
            <pc:docMk/>
            <pc:sldMk cId="1391997189" sldId="2026819481"/>
            <ac:spMk id="13" creationId="{64249EBC-CBE5-B04F-BC8C-0F41977A0899}"/>
          </ac:spMkLst>
        </pc:spChg>
        <pc:spChg chg="mod">
          <ac:chgData name="Sun, Xudong" userId="295bc773-9938-493a-8ba2-465b09920f6f" providerId="ADAL" clId="{E9D03C5B-3418-F54B-90B5-8E9DC0D26866}" dt="2021-08-28T03:05:12.787" v="2623" actId="1076"/>
          <ac:spMkLst>
            <pc:docMk/>
            <pc:sldMk cId="1391997189" sldId="2026819481"/>
            <ac:spMk id="14" creationId="{9389681C-EE21-8B4F-8ECF-52CD484D7676}"/>
          </ac:spMkLst>
        </pc:spChg>
        <pc:spChg chg="del mod">
          <ac:chgData name="Sun, Xudong" userId="295bc773-9938-493a-8ba2-465b09920f6f" providerId="ADAL" clId="{E9D03C5B-3418-F54B-90B5-8E9DC0D26866}" dt="2021-08-28T02:56:56.970" v="2463" actId="478"/>
          <ac:spMkLst>
            <pc:docMk/>
            <pc:sldMk cId="1391997189" sldId="2026819481"/>
            <ac:spMk id="15" creationId="{0D6A07CF-83EB-AE4E-B19C-02DC450A9094}"/>
          </ac:spMkLst>
        </pc:spChg>
        <pc:spChg chg="add mod">
          <ac:chgData name="Sun, Xudong" userId="295bc773-9938-493a-8ba2-465b09920f6f" providerId="ADAL" clId="{E9D03C5B-3418-F54B-90B5-8E9DC0D26866}" dt="2021-08-28T21:57:55.124" v="3551" actId="404"/>
          <ac:spMkLst>
            <pc:docMk/>
            <pc:sldMk cId="1391997189" sldId="2026819481"/>
            <ac:spMk id="16" creationId="{9E24E11D-5D5D-4F42-BCF1-FEDC8716D46E}"/>
          </ac:spMkLst>
        </pc:spChg>
        <pc:spChg chg="add mod">
          <ac:chgData name="Sun, Xudong" userId="295bc773-9938-493a-8ba2-465b09920f6f" providerId="ADAL" clId="{E9D03C5B-3418-F54B-90B5-8E9DC0D26866}" dt="2021-08-28T03:05:12.787" v="2623" actId="1076"/>
          <ac:spMkLst>
            <pc:docMk/>
            <pc:sldMk cId="1391997189" sldId="2026819481"/>
            <ac:spMk id="17" creationId="{A2BA982D-F6A5-B34D-B0EC-62CC5D678326}"/>
          </ac:spMkLst>
        </pc:spChg>
        <pc:spChg chg="add mod">
          <ac:chgData name="Sun, Xudong" userId="295bc773-9938-493a-8ba2-465b09920f6f" providerId="ADAL" clId="{E9D03C5B-3418-F54B-90B5-8E9DC0D26866}" dt="2021-08-28T03:05:04.056" v="2622" actId="1076"/>
          <ac:spMkLst>
            <pc:docMk/>
            <pc:sldMk cId="1391997189" sldId="2026819481"/>
            <ac:spMk id="18" creationId="{A4B57A8C-32D2-9F42-A8CE-DD8BEF820D91}"/>
          </ac:spMkLst>
        </pc:spChg>
        <pc:spChg chg="add mod">
          <ac:chgData name="Sun, Xudong" userId="295bc773-9938-493a-8ba2-465b09920f6f" providerId="ADAL" clId="{E9D03C5B-3418-F54B-90B5-8E9DC0D26866}" dt="2021-08-28T03:04:51.689" v="2620" actId="20577"/>
          <ac:spMkLst>
            <pc:docMk/>
            <pc:sldMk cId="1391997189" sldId="2026819481"/>
            <ac:spMk id="20" creationId="{1D60C473-3A75-4644-A7C6-2DA037E76373}"/>
          </ac:spMkLst>
        </pc:spChg>
        <pc:spChg chg="mod">
          <ac:chgData name="Sun, Xudong" userId="295bc773-9938-493a-8ba2-465b09920f6f" providerId="ADAL" clId="{E9D03C5B-3418-F54B-90B5-8E9DC0D26866}" dt="2021-08-28T03:05:12.787" v="2623" actId="1076"/>
          <ac:spMkLst>
            <pc:docMk/>
            <pc:sldMk cId="1391997189" sldId="2026819481"/>
            <ac:spMk id="22" creationId="{9E18F07A-4B70-B14C-B1A3-EE9E7A1C82CA}"/>
          </ac:spMkLst>
        </pc:spChg>
        <pc:spChg chg="add mod">
          <ac:chgData name="Sun, Xudong" userId="295bc773-9938-493a-8ba2-465b09920f6f" providerId="ADAL" clId="{E9D03C5B-3418-F54B-90B5-8E9DC0D26866}" dt="2021-08-28T03:04:40.151" v="2614" actId="1076"/>
          <ac:spMkLst>
            <pc:docMk/>
            <pc:sldMk cId="1391997189" sldId="2026819481"/>
            <ac:spMk id="23" creationId="{A6A753BC-FC67-BF4B-999B-303C3EDF67C2}"/>
          </ac:spMkLst>
        </pc:spChg>
        <pc:spChg chg="add mod">
          <ac:chgData name="Sun, Xudong" userId="295bc773-9938-493a-8ba2-465b09920f6f" providerId="ADAL" clId="{E9D03C5B-3418-F54B-90B5-8E9DC0D26866}" dt="2021-08-28T03:04:40.151" v="2614" actId="1076"/>
          <ac:spMkLst>
            <pc:docMk/>
            <pc:sldMk cId="1391997189" sldId="2026819481"/>
            <ac:spMk id="25" creationId="{92235C89-EC6E-4845-B562-9C00E86D7C8B}"/>
          </ac:spMkLst>
        </pc:spChg>
        <pc:spChg chg="add mod">
          <ac:chgData name="Sun, Xudong" userId="295bc773-9938-493a-8ba2-465b09920f6f" providerId="ADAL" clId="{E9D03C5B-3418-F54B-90B5-8E9DC0D26866}" dt="2021-08-28T03:12:24.740" v="2624" actId="207"/>
          <ac:spMkLst>
            <pc:docMk/>
            <pc:sldMk cId="1391997189" sldId="2026819481"/>
            <ac:spMk id="26" creationId="{184FC176-D2FE-4447-AF9F-E2EB3BAB6AF5}"/>
          </ac:spMkLst>
        </pc:spChg>
        <pc:spChg chg="add mod">
          <ac:chgData name="Sun, Xudong" userId="295bc773-9938-493a-8ba2-465b09920f6f" providerId="ADAL" clId="{E9D03C5B-3418-F54B-90B5-8E9DC0D26866}" dt="2021-08-28T03:12:28.638" v="2626" actId="20577"/>
          <ac:spMkLst>
            <pc:docMk/>
            <pc:sldMk cId="1391997189" sldId="2026819481"/>
            <ac:spMk id="27" creationId="{89130DAB-B374-9C4D-95CA-C2A9EED78CA9}"/>
          </ac:spMkLst>
        </pc:spChg>
        <pc:spChg chg="add del mod">
          <ac:chgData name="Sun, Xudong" userId="295bc773-9938-493a-8ba2-465b09920f6f" providerId="ADAL" clId="{E9D03C5B-3418-F54B-90B5-8E9DC0D26866}" dt="2021-08-28T03:04:54.234" v="2621" actId="478"/>
          <ac:spMkLst>
            <pc:docMk/>
            <pc:sldMk cId="1391997189" sldId="2026819481"/>
            <ac:spMk id="28" creationId="{202BA547-CFE2-0547-A129-416E2C1BF7D1}"/>
          </ac:spMkLst>
        </pc:spChg>
        <pc:spChg chg="add mod">
          <ac:chgData name="Sun, Xudong" userId="295bc773-9938-493a-8ba2-465b09920f6f" providerId="ADAL" clId="{E9D03C5B-3418-F54B-90B5-8E9DC0D26866}" dt="2021-08-28T23:27:42.697" v="3777" actId="1076"/>
          <ac:spMkLst>
            <pc:docMk/>
            <pc:sldMk cId="1391997189" sldId="2026819481"/>
            <ac:spMk id="29" creationId="{24EA20B3-0DA9-F440-8905-B2B10FA71497}"/>
          </ac:spMkLst>
        </pc:spChg>
        <pc:spChg chg="add mod">
          <ac:chgData name="Sun, Xudong" userId="295bc773-9938-493a-8ba2-465b09920f6f" providerId="ADAL" clId="{E9D03C5B-3418-F54B-90B5-8E9DC0D26866}" dt="2021-08-28T23:27:42.697" v="3777" actId="1076"/>
          <ac:spMkLst>
            <pc:docMk/>
            <pc:sldMk cId="1391997189" sldId="2026819481"/>
            <ac:spMk id="30" creationId="{A7AEC95C-7B64-8246-8235-DB38D2DF56D5}"/>
          </ac:spMkLst>
        </pc:spChg>
        <pc:spChg chg="add mod">
          <ac:chgData name="Sun, Xudong" userId="295bc773-9938-493a-8ba2-465b09920f6f" providerId="ADAL" clId="{E9D03C5B-3418-F54B-90B5-8E9DC0D26866}" dt="2021-08-28T23:28:57.284" v="3781" actId="1076"/>
          <ac:spMkLst>
            <pc:docMk/>
            <pc:sldMk cId="1391997189" sldId="2026819481"/>
            <ac:spMk id="31" creationId="{B269565A-DAE1-AB47-96E7-14971CD0E057}"/>
          </ac:spMkLst>
        </pc:spChg>
        <pc:spChg chg="add mod">
          <ac:chgData name="Sun, Xudong" userId="295bc773-9938-493a-8ba2-465b09920f6f" providerId="ADAL" clId="{E9D03C5B-3418-F54B-90B5-8E9DC0D26866}" dt="2021-08-28T23:28:57.284" v="3781" actId="1076"/>
          <ac:spMkLst>
            <pc:docMk/>
            <pc:sldMk cId="1391997189" sldId="2026819481"/>
            <ac:spMk id="32" creationId="{C6ADECED-1F62-4249-B22D-5965AF3B9DC8}"/>
          </ac:spMkLst>
        </pc:spChg>
        <pc:picChg chg="mod">
          <ac:chgData name="Sun, Xudong" userId="295bc773-9938-493a-8ba2-465b09920f6f" providerId="ADAL" clId="{E9D03C5B-3418-F54B-90B5-8E9DC0D26866}" dt="2021-08-28T03:05:12.787" v="2623" actId="1076"/>
          <ac:picMkLst>
            <pc:docMk/>
            <pc:sldMk cId="1391997189" sldId="2026819481"/>
            <ac:picMk id="21" creationId="{77EB1BB2-9C17-8F4E-B5A9-07F578D9441D}"/>
          </ac:picMkLst>
        </pc:picChg>
        <pc:picChg chg="add mod">
          <ac:chgData name="Sun, Xudong" userId="295bc773-9938-493a-8ba2-465b09920f6f" providerId="ADAL" clId="{E9D03C5B-3418-F54B-90B5-8E9DC0D26866}" dt="2021-08-28T03:04:40.151" v="2614" actId="1076"/>
          <ac:picMkLst>
            <pc:docMk/>
            <pc:sldMk cId="1391997189" sldId="2026819481"/>
            <ac:picMk id="24" creationId="{0D5ED2E0-5D4E-7E43-BD7F-FB4247EE9CE4}"/>
          </ac:picMkLst>
        </pc:picChg>
        <pc:cxnChg chg="mod">
          <ac:chgData name="Sun, Xudong" userId="295bc773-9938-493a-8ba2-465b09920f6f" providerId="ADAL" clId="{E9D03C5B-3418-F54B-90B5-8E9DC0D26866}" dt="2021-08-28T03:05:12.787" v="2623" actId="1076"/>
          <ac:cxnSpMkLst>
            <pc:docMk/>
            <pc:sldMk cId="1391997189" sldId="2026819481"/>
            <ac:cxnSpMk id="4" creationId="{08BDFD03-FD68-D24B-BD02-E71967B98985}"/>
          </ac:cxnSpMkLst>
        </pc:cxnChg>
        <pc:cxnChg chg="add mod">
          <ac:chgData name="Sun, Xudong" userId="295bc773-9938-493a-8ba2-465b09920f6f" providerId="ADAL" clId="{E9D03C5B-3418-F54B-90B5-8E9DC0D26866}" dt="2021-08-28T03:04:40.151" v="2614" actId="1076"/>
          <ac:cxnSpMkLst>
            <pc:docMk/>
            <pc:sldMk cId="1391997189" sldId="2026819481"/>
            <ac:cxnSpMk id="19" creationId="{5E2CBC02-8EC9-7C46-8985-77BDDB414D7F}"/>
          </ac:cxnSpMkLst>
        </pc:cxnChg>
      </pc:sldChg>
      <pc:sldChg chg="addSp modSp add mod ord modTransition modAnim modShow">
        <pc:chgData name="Sun, Xudong" userId="295bc773-9938-493a-8ba2-465b09920f6f" providerId="ADAL" clId="{E9D03C5B-3418-F54B-90B5-8E9DC0D26866}" dt="2021-09-01T20:03:56.107" v="7905" actId="729"/>
        <pc:sldMkLst>
          <pc:docMk/>
          <pc:sldMk cId="3262671983" sldId="2026819482"/>
        </pc:sldMkLst>
        <pc:spChg chg="add mod">
          <ac:chgData name="Sun, Xudong" userId="295bc773-9938-493a-8ba2-465b09920f6f" providerId="ADAL" clId="{E9D03C5B-3418-F54B-90B5-8E9DC0D26866}" dt="2021-08-28T03:24:46.472" v="2766" actId="1076"/>
          <ac:spMkLst>
            <pc:docMk/>
            <pc:sldMk cId="3262671983" sldId="2026819482"/>
            <ac:spMk id="22" creationId="{E78A5673-F01E-1141-A2A4-F224BBF37DE2}"/>
          </ac:spMkLst>
        </pc:spChg>
        <pc:spChg chg="add mod">
          <ac:chgData name="Sun, Xudong" userId="295bc773-9938-493a-8ba2-465b09920f6f" providerId="ADAL" clId="{E9D03C5B-3418-F54B-90B5-8E9DC0D26866}" dt="2021-08-28T03:24:46.472" v="2766" actId="1076"/>
          <ac:spMkLst>
            <pc:docMk/>
            <pc:sldMk cId="3262671983" sldId="2026819482"/>
            <ac:spMk id="23" creationId="{91C356EC-AB96-F440-997D-DDA37801BA78}"/>
          </ac:spMkLst>
        </pc:spChg>
        <pc:picChg chg="add mod">
          <ac:chgData name="Sun, Xudong" userId="295bc773-9938-493a-8ba2-465b09920f6f" providerId="ADAL" clId="{E9D03C5B-3418-F54B-90B5-8E9DC0D26866}" dt="2021-08-28T03:25:09.118" v="2770" actId="1076"/>
          <ac:picMkLst>
            <pc:docMk/>
            <pc:sldMk cId="3262671983" sldId="2026819482"/>
            <ac:picMk id="24" creationId="{EEA1D05F-2EBD-0E43-8BB1-E6C929E36BEA}"/>
          </ac:picMkLst>
        </pc:picChg>
      </pc:sldChg>
      <pc:sldChg chg="addSp delSp modSp add mod ord modTransition modAnim modShow">
        <pc:chgData name="Sun, Xudong" userId="295bc773-9938-493a-8ba2-465b09920f6f" providerId="ADAL" clId="{E9D03C5B-3418-F54B-90B5-8E9DC0D26866}" dt="2021-09-01T20:03:56.107" v="7905" actId="729"/>
        <pc:sldMkLst>
          <pc:docMk/>
          <pc:sldMk cId="3375612381" sldId="2026819483"/>
        </pc:sldMkLst>
        <pc:spChg chg="add mod">
          <ac:chgData name="Sun, Xudong" userId="295bc773-9938-493a-8ba2-465b09920f6f" providerId="ADAL" clId="{E9D03C5B-3418-F54B-90B5-8E9DC0D26866}" dt="2021-08-28T03:25:58.157" v="2775" actId="1076"/>
          <ac:spMkLst>
            <pc:docMk/>
            <pc:sldMk cId="3375612381" sldId="2026819483"/>
            <ac:spMk id="25" creationId="{216BD3FF-9A45-9046-8244-3189E900B0DB}"/>
          </ac:spMkLst>
        </pc:spChg>
        <pc:picChg chg="add mod">
          <ac:chgData name="Sun, Xudong" userId="295bc773-9938-493a-8ba2-465b09920f6f" providerId="ADAL" clId="{E9D03C5B-3418-F54B-90B5-8E9DC0D26866}" dt="2021-08-28T03:25:45.901" v="2774"/>
          <ac:picMkLst>
            <pc:docMk/>
            <pc:sldMk cId="3375612381" sldId="2026819483"/>
            <ac:picMk id="26" creationId="{ECCA6105-5323-F345-817C-54D1148521F6}"/>
          </ac:picMkLst>
        </pc:picChg>
        <pc:cxnChg chg="del">
          <ac:chgData name="Sun, Xudong" userId="295bc773-9938-493a-8ba2-465b09920f6f" providerId="ADAL" clId="{E9D03C5B-3418-F54B-90B5-8E9DC0D26866}" dt="2021-08-28T03:25:38.611" v="2773" actId="478"/>
          <ac:cxnSpMkLst>
            <pc:docMk/>
            <pc:sldMk cId="3375612381" sldId="2026819483"/>
            <ac:cxnSpMk id="17" creationId="{CD48B4D5-6F28-4D45-9112-2043B8642BA3}"/>
          </ac:cxnSpMkLst>
        </pc:cxnChg>
      </pc:sldChg>
      <pc:sldChg chg="addSp delSp modSp add mod ord modTransition modAnim modShow">
        <pc:chgData name="Sun, Xudong" userId="295bc773-9938-493a-8ba2-465b09920f6f" providerId="ADAL" clId="{E9D03C5B-3418-F54B-90B5-8E9DC0D26866}" dt="2021-09-01T20:03:56.107" v="7905" actId="729"/>
        <pc:sldMkLst>
          <pc:docMk/>
          <pc:sldMk cId="2586420249" sldId="2026819484"/>
        </pc:sldMkLst>
        <pc:spChg chg="del">
          <ac:chgData name="Sun, Xudong" userId="295bc773-9938-493a-8ba2-465b09920f6f" providerId="ADAL" clId="{E9D03C5B-3418-F54B-90B5-8E9DC0D26866}" dt="2021-08-28T03:26:34.327" v="2780" actId="478"/>
          <ac:spMkLst>
            <pc:docMk/>
            <pc:sldMk cId="2586420249" sldId="2026819484"/>
            <ac:spMk id="25" creationId="{216BD3FF-9A45-9046-8244-3189E900B0DB}"/>
          </ac:spMkLst>
        </pc:spChg>
        <pc:spChg chg="add mod">
          <ac:chgData name="Sun, Xudong" userId="295bc773-9938-493a-8ba2-465b09920f6f" providerId="ADAL" clId="{E9D03C5B-3418-F54B-90B5-8E9DC0D26866}" dt="2021-08-28T03:26:39.580" v="2783" actId="1076"/>
          <ac:spMkLst>
            <pc:docMk/>
            <pc:sldMk cId="2586420249" sldId="2026819484"/>
            <ac:spMk id="28" creationId="{864480EE-BEE0-5046-8BB1-66AF6A495C4C}"/>
          </ac:spMkLst>
        </pc:spChg>
        <pc:picChg chg="del">
          <ac:chgData name="Sun, Xudong" userId="295bc773-9938-493a-8ba2-465b09920f6f" providerId="ADAL" clId="{E9D03C5B-3418-F54B-90B5-8E9DC0D26866}" dt="2021-08-28T03:26:35.871" v="2781" actId="478"/>
          <ac:picMkLst>
            <pc:docMk/>
            <pc:sldMk cId="2586420249" sldId="2026819484"/>
            <ac:picMk id="26" creationId="{ECCA6105-5323-F345-817C-54D1148521F6}"/>
          </ac:picMkLst>
        </pc:picChg>
        <pc:cxnChg chg="add mod">
          <ac:chgData name="Sun, Xudong" userId="295bc773-9938-493a-8ba2-465b09920f6f" providerId="ADAL" clId="{E9D03C5B-3418-F54B-90B5-8E9DC0D26866}" dt="2021-08-28T03:26:25.470" v="2779" actId="14100"/>
          <ac:cxnSpMkLst>
            <pc:docMk/>
            <pc:sldMk cId="2586420249" sldId="2026819484"/>
            <ac:cxnSpMk id="27" creationId="{C9AE7504-F3C4-C049-A47B-359A5FDB6F6C}"/>
          </ac:cxnSpMkLst>
        </pc:cxnChg>
      </pc:sldChg>
      <pc:sldChg chg="modSp add del mod modTransition modAnim">
        <pc:chgData name="Sun, Xudong" userId="295bc773-9938-493a-8ba2-465b09920f6f" providerId="ADAL" clId="{E9D03C5B-3418-F54B-90B5-8E9DC0D26866}" dt="2021-08-30T00:24:50.236" v="5954" actId="2696"/>
        <pc:sldMkLst>
          <pc:docMk/>
          <pc:sldMk cId="2005023315" sldId="2026819485"/>
        </pc:sldMkLst>
        <pc:spChg chg="mod">
          <ac:chgData name="Sun, Xudong" userId="295bc773-9938-493a-8ba2-465b09920f6f" providerId="ADAL" clId="{E9D03C5B-3418-F54B-90B5-8E9DC0D26866}" dt="2021-08-28T20:38:09.703" v="3287" actId="20577"/>
          <ac:spMkLst>
            <pc:docMk/>
            <pc:sldMk cId="2005023315" sldId="2026819485"/>
            <ac:spMk id="3" creationId="{F81E80C3-4787-7A4C-9739-FED56815B2AD}"/>
          </ac:spMkLst>
        </pc:spChg>
        <pc:spChg chg="mod">
          <ac:chgData name="Sun, Xudong" userId="295bc773-9938-493a-8ba2-465b09920f6f" providerId="ADAL" clId="{E9D03C5B-3418-F54B-90B5-8E9DC0D26866}" dt="2021-08-28T21:58:01.435" v="3552" actId="20577"/>
          <ac:spMkLst>
            <pc:docMk/>
            <pc:sldMk cId="2005023315" sldId="2026819485"/>
            <ac:spMk id="8" creationId="{B4751B1A-E444-F348-B7DB-51FF0F3C0F43}"/>
          </ac:spMkLst>
        </pc:spChg>
      </pc:sldChg>
      <pc:sldChg chg="addSp delSp modSp add mod ord modTransition delAnim modAnim modShow">
        <pc:chgData name="Sun, Xudong" userId="295bc773-9938-493a-8ba2-465b09920f6f" providerId="ADAL" clId="{E9D03C5B-3418-F54B-90B5-8E9DC0D26866}" dt="2021-08-30T21:33:59.342" v="7130" actId="20578"/>
        <pc:sldMkLst>
          <pc:docMk/>
          <pc:sldMk cId="1297390360" sldId="2026819486"/>
        </pc:sldMkLst>
        <pc:spChg chg="del mod">
          <ac:chgData name="Sun, Xudong" userId="295bc773-9938-493a-8ba2-465b09920f6f" providerId="ADAL" clId="{E9D03C5B-3418-F54B-90B5-8E9DC0D26866}" dt="2021-08-30T00:34:13.891" v="5994" actId="478"/>
          <ac:spMkLst>
            <pc:docMk/>
            <pc:sldMk cId="1297390360" sldId="2026819486"/>
            <ac:spMk id="3" creationId="{F81E80C3-4787-7A4C-9739-FED56815B2AD}"/>
          </ac:spMkLst>
        </pc:spChg>
        <pc:spChg chg="mod">
          <ac:chgData name="Sun, Xudong" userId="295bc773-9938-493a-8ba2-465b09920f6f" providerId="ADAL" clId="{E9D03C5B-3418-F54B-90B5-8E9DC0D26866}" dt="2021-08-30T21:33:05.135" v="7125" actId="1076"/>
          <ac:spMkLst>
            <pc:docMk/>
            <pc:sldMk cId="1297390360" sldId="2026819486"/>
            <ac:spMk id="8" creationId="{B4751B1A-E444-F348-B7DB-51FF0F3C0F43}"/>
          </ac:spMkLst>
        </pc:spChg>
        <pc:spChg chg="add mod">
          <ac:chgData name="Sun, Xudong" userId="295bc773-9938-493a-8ba2-465b09920f6f" providerId="ADAL" clId="{E9D03C5B-3418-F54B-90B5-8E9DC0D26866}" dt="2021-08-30T00:34:26.644" v="5997" actId="14100"/>
          <ac:spMkLst>
            <pc:docMk/>
            <pc:sldMk cId="1297390360" sldId="2026819486"/>
            <ac:spMk id="20" creationId="{FABBCA6D-CA4E-FD43-8F1E-FAF8CF54B65E}"/>
          </ac:spMkLst>
        </pc:spChg>
      </pc:sldChg>
      <pc:sldChg chg="delSp modSp add del mod modTransition modAnim">
        <pc:chgData name="Sun, Xudong" userId="295bc773-9938-493a-8ba2-465b09920f6f" providerId="ADAL" clId="{E9D03C5B-3418-F54B-90B5-8E9DC0D26866}" dt="2021-08-30T00:25:01.610" v="5955" actId="2696"/>
        <pc:sldMkLst>
          <pc:docMk/>
          <pc:sldMk cId="1307176541" sldId="2026819487"/>
        </pc:sldMkLst>
        <pc:spChg chg="mod">
          <ac:chgData name="Sun, Xudong" userId="295bc773-9938-493a-8ba2-465b09920f6f" providerId="ADAL" clId="{E9D03C5B-3418-F54B-90B5-8E9DC0D26866}" dt="2021-08-28T20:38:34.486" v="3338" actId="20577"/>
          <ac:spMkLst>
            <pc:docMk/>
            <pc:sldMk cId="1307176541" sldId="2026819487"/>
            <ac:spMk id="16" creationId="{57D7188B-DC50-0A47-8600-9F02FC957C4A}"/>
          </ac:spMkLst>
        </pc:spChg>
        <pc:spChg chg="mod">
          <ac:chgData name="Sun, Xudong" userId="295bc773-9938-493a-8ba2-465b09920f6f" providerId="ADAL" clId="{E9D03C5B-3418-F54B-90B5-8E9DC0D26866}" dt="2021-08-28T03:37:41.671" v="2965" actId="14100"/>
          <ac:spMkLst>
            <pc:docMk/>
            <pc:sldMk cId="1307176541" sldId="2026819487"/>
            <ac:spMk id="24" creationId="{DF607446-A914-2048-8E44-5F3582E2CC0D}"/>
          </ac:spMkLst>
        </pc:spChg>
        <pc:spChg chg="mod">
          <ac:chgData name="Sun, Xudong" userId="295bc773-9938-493a-8ba2-465b09920f6f" providerId="ADAL" clId="{E9D03C5B-3418-F54B-90B5-8E9DC0D26866}" dt="2021-08-28T03:37:41.671" v="2965" actId="14100"/>
          <ac:spMkLst>
            <pc:docMk/>
            <pc:sldMk cId="1307176541" sldId="2026819487"/>
            <ac:spMk id="25" creationId="{9A7673B6-1856-8044-9CE3-578D758E00FE}"/>
          </ac:spMkLst>
        </pc:spChg>
        <pc:spChg chg="mod">
          <ac:chgData name="Sun, Xudong" userId="295bc773-9938-493a-8ba2-465b09920f6f" providerId="ADAL" clId="{E9D03C5B-3418-F54B-90B5-8E9DC0D26866}" dt="2021-08-28T03:37:41.671" v="2965" actId="14100"/>
          <ac:spMkLst>
            <pc:docMk/>
            <pc:sldMk cId="1307176541" sldId="2026819487"/>
            <ac:spMk id="26" creationId="{6D291915-395D-5542-B098-C5AE349A1C6E}"/>
          </ac:spMkLst>
        </pc:spChg>
        <pc:spChg chg="mod">
          <ac:chgData name="Sun, Xudong" userId="295bc773-9938-493a-8ba2-465b09920f6f" providerId="ADAL" clId="{E9D03C5B-3418-F54B-90B5-8E9DC0D26866}" dt="2021-08-28T22:17:35.330" v="3602" actId="255"/>
          <ac:spMkLst>
            <pc:docMk/>
            <pc:sldMk cId="1307176541" sldId="2026819487"/>
            <ac:spMk id="27" creationId="{4A169168-9DF7-3B4A-83D3-FBF2AF6E4479}"/>
          </ac:spMkLst>
        </pc:spChg>
        <pc:spChg chg="del mod">
          <ac:chgData name="Sun, Xudong" userId="295bc773-9938-493a-8ba2-465b09920f6f" providerId="ADAL" clId="{E9D03C5B-3418-F54B-90B5-8E9DC0D26866}" dt="2021-08-28T03:38:12.519" v="2983" actId="478"/>
          <ac:spMkLst>
            <pc:docMk/>
            <pc:sldMk cId="1307176541" sldId="2026819487"/>
            <ac:spMk id="28" creationId="{2A117202-088D-5149-A7E1-D225A526D5AF}"/>
          </ac:spMkLst>
        </pc:spChg>
        <pc:cxnChg chg="mod">
          <ac:chgData name="Sun, Xudong" userId="295bc773-9938-493a-8ba2-465b09920f6f" providerId="ADAL" clId="{E9D03C5B-3418-F54B-90B5-8E9DC0D26866}" dt="2021-08-28T03:37:41.671" v="2965" actId="14100"/>
          <ac:cxnSpMkLst>
            <pc:docMk/>
            <pc:sldMk cId="1307176541" sldId="2026819487"/>
            <ac:cxnSpMk id="18" creationId="{A98075A8-3C7D-8441-9650-AE435EB2659D}"/>
          </ac:cxnSpMkLst>
        </pc:cxnChg>
        <pc:cxnChg chg="mod">
          <ac:chgData name="Sun, Xudong" userId="295bc773-9938-493a-8ba2-465b09920f6f" providerId="ADAL" clId="{E9D03C5B-3418-F54B-90B5-8E9DC0D26866}" dt="2021-08-28T03:37:41.671" v="2965" actId="14100"/>
          <ac:cxnSpMkLst>
            <pc:docMk/>
            <pc:sldMk cId="1307176541" sldId="2026819487"/>
            <ac:cxnSpMk id="22" creationId="{91A4B5DB-7D1E-764A-886B-EC8826411C03}"/>
          </ac:cxnSpMkLst>
        </pc:cxnChg>
        <pc:cxnChg chg="mod">
          <ac:chgData name="Sun, Xudong" userId="295bc773-9938-493a-8ba2-465b09920f6f" providerId="ADAL" clId="{E9D03C5B-3418-F54B-90B5-8E9DC0D26866}" dt="2021-08-28T03:38:12.519" v="2983" actId="478"/>
          <ac:cxnSpMkLst>
            <pc:docMk/>
            <pc:sldMk cId="1307176541" sldId="2026819487"/>
            <ac:cxnSpMk id="23" creationId="{B652D939-B265-FE4D-88FB-5BB8A470026A}"/>
          </ac:cxnSpMkLst>
        </pc:cxnChg>
      </pc:sldChg>
      <pc:sldChg chg="modSp add mod ord modTransition modShow">
        <pc:chgData name="Sun, Xudong" userId="295bc773-9938-493a-8ba2-465b09920f6f" providerId="ADAL" clId="{E9D03C5B-3418-F54B-90B5-8E9DC0D26866}" dt="2021-08-30T22:12:30.104" v="7148" actId="20578"/>
        <pc:sldMkLst>
          <pc:docMk/>
          <pc:sldMk cId="826528422" sldId="2026819488"/>
        </pc:sldMkLst>
        <pc:spChg chg="mod">
          <ac:chgData name="Sun, Xudong" userId="295bc773-9938-493a-8ba2-465b09920f6f" providerId="ADAL" clId="{E9D03C5B-3418-F54B-90B5-8E9DC0D26866}" dt="2021-08-28T21:58:14.407" v="3554" actId="404"/>
          <ac:spMkLst>
            <pc:docMk/>
            <pc:sldMk cId="826528422" sldId="2026819488"/>
            <ac:spMk id="27" creationId="{0AB79960-98F2-D94D-B3A4-326C3583B804}"/>
          </ac:spMkLst>
        </pc:spChg>
        <pc:spChg chg="mod">
          <ac:chgData name="Sun, Xudong" userId="295bc773-9938-493a-8ba2-465b09920f6f" providerId="ADAL" clId="{E9D03C5B-3418-F54B-90B5-8E9DC0D26866}" dt="2021-08-30T19:51:49.609" v="7113" actId="207"/>
          <ac:spMkLst>
            <pc:docMk/>
            <pc:sldMk cId="826528422" sldId="2026819488"/>
            <ac:spMk id="28" creationId="{96FAFA61-67BE-9746-BD57-C5765331C942}"/>
          </ac:spMkLst>
        </pc:spChg>
      </pc:sldChg>
      <pc:sldChg chg="addSp delSp modSp add mod ord modTransition delAnim modAnim modShow">
        <pc:chgData name="Sun, Xudong" userId="295bc773-9938-493a-8ba2-465b09920f6f" providerId="ADAL" clId="{E9D03C5B-3418-F54B-90B5-8E9DC0D26866}" dt="2021-09-01T20:03:56.107" v="7905" actId="729"/>
        <pc:sldMkLst>
          <pc:docMk/>
          <pc:sldMk cId="3132383359" sldId="2026819489"/>
        </pc:sldMkLst>
        <pc:spChg chg="add del mod">
          <ac:chgData name="Sun, Xudong" userId="295bc773-9938-493a-8ba2-465b09920f6f" providerId="ADAL" clId="{E9D03C5B-3418-F54B-90B5-8E9DC0D26866}" dt="2021-08-29T00:31:34.029" v="3856" actId="478"/>
          <ac:spMkLst>
            <pc:docMk/>
            <pc:sldMk cId="3132383359" sldId="2026819489"/>
            <ac:spMk id="2" creationId="{313BA4FE-CF96-7A4D-9AC1-76C67C34642A}"/>
          </ac:spMkLst>
        </pc:spChg>
        <pc:spChg chg="mod">
          <ac:chgData name="Sun, Xudong" userId="295bc773-9938-493a-8ba2-465b09920f6f" providerId="ADAL" clId="{E9D03C5B-3418-F54B-90B5-8E9DC0D26866}" dt="2021-08-30T19:51:37.012" v="7112" actId="20577"/>
          <ac:spMkLst>
            <pc:docMk/>
            <pc:sldMk cId="3132383359" sldId="2026819489"/>
            <ac:spMk id="4" creationId="{9FD1411D-B6AF-5749-A53A-F7868925E5C2}"/>
          </ac:spMkLst>
        </pc:spChg>
        <pc:spChg chg="del">
          <ac:chgData name="Sun, Xudong" userId="295bc773-9938-493a-8ba2-465b09920f6f" providerId="ADAL" clId="{E9D03C5B-3418-F54B-90B5-8E9DC0D26866}" dt="2021-08-28T21:01:37.538" v="3426" actId="478"/>
          <ac:spMkLst>
            <pc:docMk/>
            <pc:sldMk cId="3132383359" sldId="2026819489"/>
            <ac:spMk id="5" creationId="{B9C532C1-CC54-D04F-9396-869B9C252DC4}"/>
          </ac:spMkLst>
        </pc:spChg>
        <pc:spChg chg="add del mod">
          <ac:chgData name="Sun, Xudong" userId="295bc773-9938-493a-8ba2-465b09920f6f" providerId="ADAL" clId="{E9D03C5B-3418-F54B-90B5-8E9DC0D26866}" dt="2021-08-30T00:37:57.888" v="6002" actId="478"/>
          <ac:spMkLst>
            <pc:docMk/>
            <pc:sldMk cId="3132383359" sldId="2026819489"/>
            <ac:spMk id="6" creationId="{93FEBD0F-AE78-B24C-8A70-2224342F274B}"/>
          </ac:spMkLst>
        </pc:spChg>
        <pc:spChg chg="add mod">
          <ac:chgData name="Sun, Xudong" userId="295bc773-9938-493a-8ba2-465b09920f6f" providerId="ADAL" clId="{E9D03C5B-3418-F54B-90B5-8E9DC0D26866}" dt="2021-08-30T00:38:08.299" v="6005" actId="1076"/>
          <ac:spMkLst>
            <pc:docMk/>
            <pc:sldMk cId="3132383359" sldId="2026819489"/>
            <ac:spMk id="7" creationId="{58262666-51A9-D94E-9811-7FB5C4A1B658}"/>
          </ac:spMkLst>
        </pc:spChg>
        <pc:spChg chg="mod">
          <ac:chgData name="Sun, Xudong" userId="295bc773-9938-493a-8ba2-465b09920f6f" providerId="ADAL" clId="{E9D03C5B-3418-F54B-90B5-8E9DC0D26866}" dt="2021-08-28T21:58:21.337" v="3555" actId="404"/>
          <ac:spMkLst>
            <pc:docMk/>
            <pc:sldMk cId="3132383359" sldId="2026819489"/>
            <ac:spMk id="27" creationId="{0AB79960-98F2-D94D-B3A4-326C3583B804}"/>
          </ac:spMkLst>
        </pc:spChg>
      </pc:sldChg>
      <pc:sldChg chg="addSp delSp modSp add del mod ord modAnim">
        <pc:chgData name="Sun, Xudong" userId="295bc773-9938-493a-8ba2-465b09920f6f" providerId="ADAL" clId="{E9D03C5B-3418-F54B-90B5-8E9DC0D26866}" dt="2021-08-29T00:34:21.132" v="3876" actId="2696"/>
        <pc:sldMkLst>
          <pc:docMk/>
          <pc:sldMk cId="324552418" sldId="2026819490"/>
        </pc:sldMkLst>
        <pc:spChg chg="del">
          <ac:chgData name="Sun, Xudong" userId="295bc773-9938-493a-8ba2-465b09920f6f" providerId="ADAL" clId="{E9D03C5B-3418-F54B-90B5-8E9DC0D26866}" dt="2021-08-28T22:19:14.189" v="3605" actId="478"/>
          <ac:spMkLst>
            <pc:docMk/>
            <pc:sldMk cId="324552418" sldId="2026819490"/>
            <ac:spMk id="6" creationId="{89CC5F34-67AF-614E-965C-BD57E7ABEE12}"/>
          </ac:spMkLst>
        </pc:spChg>
        <pc:spChg chg="add mod">
          <ac:chgData name="Sun, Xudong" userId="295bc773-9938-493a-8ba2-465b09920f6f" providerId="ADAL" clId="{E9D03C5B-3418-F54B-90B5-8E9DC0D26866}" dt="2021-08-28T22:19:14.841" v="3606"/>
          <ac:spMkLst>
            <pc:docMk/>
            <pc:sldMk cId="324552418" sldId="2026819490"/>
            <ac:spMk id="25" creationId="{900987F1-CDA8-B545-8351-06DAF44FE4C6}"/>
          </ac:spMkLst>
        </pc:spChg>
        <pc:spChg chg="add mod">
          <ac:chgData name="Sun, Xudong" userId="295bc773-9938-493a-8ba2-465b09920f6f" providerId="ADAL" clId="{E9D03C5B-3418-F54B-90B5-8E9DC0D26866}" dt="2021-08-28T22:27:39.253" v="3699" actId="14100"/>
          <ac:spMkLst>
            <pc:docMk/>
            <pc:sldMk cId="324552418" sldId="2026819490"/>
            <ac:spMk id="26" creationId="{87DF6D06-5426-C847-918A-1A525134EDCB}"/>
          </ac:spMkLst>
        </pc:spChg>
        <pc:spChg chg="del">
          <ac:chgData name="Sun, Xudong" userId="295bc773-9938-493a-8ba2-465b09920f6f" providerId="ADAL" clId="{E9D03C5B-3418-F54B-90B5-8E9DC0D26866}" dt="2021-08-28T22:19:25.979" v="3607" actId="478"/>
          <ac:spMkLst>
            <pc:docMk/>
            <pc:sldMk cId="324552418" sldId="2026819490"/>
            <ac:spMk id="28" creationId="{864480EE-BEE0-5046-8BB1-66AF6A495C4C}"/>
          </ac:spMkLst>
        </pc:spChg>
        <pc:spChg chg="add mod">
          <ac:chgData name="Sun, Xudong" userId="295bc773-9938-493a-8ba2-465b09920f6f" providerId="ADAL" clId="{E9D03C5B-3418-F54B-90B5-8E9DC0D26866}" dt="2021-08-28T22:29:05.981" v="3710" actId="1076"/>
          <ac:spMkLst>
            <pc:docMk/>
            <pc:sldMk cId="324552418" sldId="2026819490"/>
            <ac:spMk id="29" creationId="{4AB8E3C6-6BD3-7D4C-A072-A5B2DD764450}"/>
          </ac:spMkLst>
        </pc:spChg>
        <pc:spChg chg="add mod">
          <ac:chgData name="Sun, Xudong" userId="295bc773-9938-493a-8ba2-465b09920f6f" providerId="ADAL" clId="{E9D03C5B-3418-F54B-90B5-8E9DC0D26866}" dt="2021-08-28T22:29:05.981" v="3710" actId="1076"/>
          <ac:spMkLst>
            <pc:docMk/>
            <pc:sldMk cId="324552418" sldId="2026819490"/>
            <ac:spMk id="30" creationId="{FB22F630-62F9-C142-B022-34448141D8F4}"/>
          </ac:spMkLst>
        </pc:spChg>
        <pc:spChg chg="add mod">
          <ac:chgData name="Sun, Xudong" userId="295bc773-9938-493a-8ba2-465b09920f6f" providerId="ADAL" clId="{E9D03C5B-3418-F54B-90B5-8E9DC0D26866}" dt="2021-08-28T22:28:52.621" v="3709" actId="1582"/>
          <ac:spMkLst>
            <pc:docMk/>
            <pc:sldMk cId="324552418" sldId="2026819490"/>
            <ac:spMk id="31" creationId="{47671568-D945-014D-A5C1-793C04C61A80}"/>
          </ac:spMkLst>
        </pc:spChg>
        <pc:spChg chg="add mod">
          <ac:chgData name="Sun, Xudong" userId="295bc773-9938-493a-8ba2-465b09920f6f" providerId="ADAL" clId="{E9D03C5B-3418-F54B-90B5-8E9DC0D26866}" dt="2021-08-28T22:27:45.321" v="3701" actId="20577"/>
          <ac:spMkLst>
            <pc:docMk/>
            <pc:sldMk cId="324552418" sldId="2026819490"/>
            <ac:spMk id="32" creationId="{96409696-9E2C-644C-B202-E2F49E4264C6}"/>
          </ac:spMkLst>
        </pc:spChg>
      </pc:sldChg>
      <pc:sldChg chg="delSp modSp add del mod modAnim">
        <pc:chgData name="Sun, Xudong" userId="295bc773-9938-493a-8ba2-465b09920f6f" providerId="ADAL" clId="{E9D03C5B-3418-F54B-90B5-8E9DC0D26866}" dt="2021-08-29T16:39:55.381" v="4383" actId="2696"/>
        <pc:sldMkLst>
          <pc:docMk/>
          <pc:sldMk cId="4174761848" sldId="2026819491"/>
        </pc:sldMkLst>
        <pc:spChg chg="mod">
          <ac:chgData name="Sun, Xudong" userId="295bc773-9938-493a-8ba2-465b09920f6f" providerId="ADAL" clId="{E9D03C5B-3418-F54B-90B5-8E9DC0D26866}" dt="2021-08-29T01:20:26.019" v="4196" actId="20577"/>
          <ac:spMkLst>
            <pc:docMk/>
            <pc:sldMk cId="4174761848" sldId="2026819491"/>
            <ac:spMk id="9" creationId="{576C7390-7827-344B-8D4F-79F53E733B84}"/>
          </ac:spMkLst>
        </pc:spChg>
        <pc:spChg chg="del">
          <ac:chgData name="Sun, Xudong" userId="295bc773-9938-493a-8ba2-465b09920f6f" providerId="ADAL" clId="{E9D03C5B-3418-F54B-90B5-8E9DC0D26866}" dt="2021-08-29T16:20:09.119" v="4247" actId="478"/>
          <ac:spMkLst>
            <pc:docMk/>
            <pc:sldMk cId="4174761848" sldId="2026819491"/>
            <ac:spMk id="15" creationId="{0D6A07CF-83EB-AE4E-B19C-02DC450A9094}"/>
          </ac:spMkLst>
        </pc:spChg>
        <pc:spChg chg="mod">
          <ac:chgData name="Sun, Xudong" userId="295bc773-9938-493a-8ba2-465b09920f6f" providerId="ADAL" clId="{E9D03C5B-3418-F54B-90B5-8E9DC0D26866}" dt="2021-08-29T01:20:31.258" v="4197" actId="20577"/>
          <ac:spMkLst>
            <pc:docMk/>
            <pc:sldMk cId="4174761848" sldId="2026819491"/>
            <ac:spMk id="22" creationId="{9E18F07A-4B70-B14C-B1A3-EE9E7A1C82CA}"/>
          </ac:spMkLst>
        </pc:spChg>
      </pc:sldChg>
      <pc:sldChg chg="delSp modSp add mod ord delAnim modShow">
        <pc:chgData name="Sun, Xudong" userId="295bc773-9938-493a-8ba2-465b09920f6f" providerId="ADAL" clId="{E9D03C5B-3418-F54B-90B5-8E9DC0D26866}" dt="2021-08-29T21:51:52.678" v="5244" actId="20578"/>
        <pc:sldMkLst>
          <pc:docMk/>
          <pc:sldMk cId="2371054821" sldId="2026819492"/>
        </pc:sldMkLst>
        <pc:spChg chg="mod">
          <ac:chgData name="Sun, Xudong" userId="295bc773-9938-493a-8ba2-465b09920f6f" providerId="ADAL" clId="{E9D03C5B-3418-F54B-90B5-8E9DC0D26866}" dt="2021-08-28T23:50:09.917" v="3785" actId="1076"/>
          <ac:spMkLst>
            <pc:docMk/>
            <pc:sldMk cId="2371054821" sldId="2026819492"/>
            <ac:spMk id="10" creationId="{68294441-3AED-234A-A305-8C2EE6749A13}"/>
          </ac:spMkLst>
        </pc:spChg>
        <pc:spChg chg="mod">
          <ac:chgData name="Sun, Xudong" userId="295bc773-9938-493a-8ba2-465b09920f6f" providerId="ADAL" clId="{E9D03C5B-3418-F54B-90B5-8E9DC0D26866}" dt="2021-08-28T23:50:09.917" v="3785" actId="1076"/>
          <ac:spMkLst>
            <pc:docMk/>
            <pc:sldMk cId="2371054821" sldId="2026819492"/>
            <ac:spMk id="12" creationId="{7B65EE61-6A29-F743-B656-1473107B65AB}"/>
          </ac:spMkLst>
        </pc:spChg>
        <pc:spChg chg="mod">
          <ac:chgData name="Sun, Xudong" userId="295bc773-9938-493a-8ba2-465b09920f6f" providerId="ADAL" clId="{E9D03C5B-3418-F54B-90B5-8E9DC0D26866}" dt="2021-08-28T23:50:09.917" v="3785" actId="1076"/>
          <ac:spMkLst>
            <pc:docMk/>
            <pc:sldMk cId="2371054821" sldId="2026819492"/>
            <ac:spMk id="13" creationId="{64249EBC-CBE5-B04F-BC8C-0F41977A0899}"/>
          </ac:spMkLst>
        </pc:spChg>
        <pc:spChg chg="mod">
          <ac:chgData name="Sun, Xudong" userId="295bc773-9938-493a-8ba2-465b09920f6f" providerId="ADAL" clId="{E9D03C5B-3418-F54B-90B5-8E9DC0D26866}" dt="2021-08-28T23:50:09.917" v="3785" actId="1076"/>
          <ac:spMkLst>
            <pc:docMk/>
            <pc:sldMk cId="2371054821" sldId="2026819492"/>
            <ac:spMk id="14" creationId="{9389681C-EE21-8B4F-8ECF-52CD484D7676}"/>
          </ac:spMkLst>
        </pc:spChg>
        <pc:spChg chg="mod">
          <ac:chgData name="Sun, Xudong" userId="295bc773-9938-493a-8ba2-465b09920f6f" providerId="ADAL" clId="{E9D03C5B-3418-F54B-90B5-8E9DC0D26866}" dt="2021-08-28T23:50:09.917" v="3785" actId="1076"/>
          <ac:spMkLst>
            <pc:docMk/>
            <pc:sldMk cId="2371054821" sldId="2026819492"/>
            <ac:spMk id="17" creationId="{A2BA982D-F6A5-B34D-B0EC-62CC5D678326}"/>
          </ac:spMkLst>
        </pc:spChg>
        <pc:spChg chg="mod">
          <ac:chgData name="Sun, Xudong" userId="295bc773-9938-493a-8ba2-465b09920f6f" providerId="ADAL" clId="{E9D03C5B-3418-F54B-90B5-8E9DC0D26866}" dt="2021-08-28T23:50:15.294" v="3786" actId="1076"/>
          <ac:spMkLst>
            <pc:docMk/>
            <pc:sldMk cId="2371054821" sldId="2026819492"/>
            <ac:spMk id="18" creationId="{A4B57A8C-32D2-9F42-A8CE-DD8BEF820D91}"/>
          </ac:spMkLst>
        </pc:spChg>
        <pc:spChg chg="del">
          <ac:chgData name="Sun, Xudong" userId="295bc773-9938-493a-8ba2-465b09920f6f" providerId="ADAL" clId="{E9D03C5B-3418-F54B-90B5-8E9DC0D26866}" dt="2021-08-28T23:49:59.740" v="3784" actId="478"/>
          <ac:spMkLst>
            <pc:docMk/>
            <pc:sldMk cId="2371054821" sldId="2026819492"/>
            <ac:spMk id="20" creationId="{1D60C473-3A75-4644-A7C6-2DA037E76373}"/>
          </ac:spMkLst>
        </pc:spChg>
        <pc:spChg chg="mod">
          <ac:chgData name="Sun, Xudong" userId="295bc773-9938-493a-8ba2-465b09920f6f" providerId="ADAL" clId="{E9D03C5B-3418-F54B-90B5-8E9DC0D26866}" dt="2021-08-28T23:50:09.917" v="3785" actId="1076"/>
          <ac:spMkLst>
            <pc:docMk/>
            <pc:sldMk cId="2371054821" sldId="2026819492"/>
            <ac:spMk id="22" creationId="{9E18F07A-4B70-B14C-B1A3-EE9E7A1C82CA}"/>
          </ac:spMkLst>
        </pc:spChg>
        <pc:spChg chg="del">
          <ac:chgData name="Sun, Xudong" userId="295bc773-9938-493a-8ba2-465b09920f6f" providerId="ADAL" clId="{E9D03C5B-3418-F54B-90B5-8E9DC0D26866}" dt="2021-08-28T23:49:59.740" v="3784" actId="478"/>
          <ac:spMkLst>
            <pc:docMk/>
            <pc:sldMk cId="2371054821" sldId="2026819492"/>
            <ac:spMk id="23" creationId="{A6A753BC-FC67-BF4B-999B-303C3EDF67C2}"/>
          </ac:spMkLst>
        </pc:spChg>
        <pc:spChg chg="del">
          <ac:chgData name="Sun, Xudong" userId="295bc773-9938-493a-8ba2-465b09920f6f" providerId="ADAL" clId="{E9D03C5B-3418-F54B-90B5-8E9DC0D26866}" dt="2021-08-28T23:49:59.740" v="3784" actId="478"/>
          <ac:spMkLst>
            <pc:docMk/>
            <pc:sldMk cId="2371054821" sldId="2026819492"/>
            <ac:spMk id="25" creationId="{92235C89-EC6E-4845-B562-9C00E86D7C8B}"/>
          </ac:spMkLst>
        </pc:spChg>
        <pc:spChg chg="del">
          <ac:chgData name="Sun, Xudong" userId="295bc773-9938-493a-8ba2-465b09920f6f" providerId="ADAL" clId="{E9D03C5B-3418-F54B-90B5-8E9DC0D26866}" dt="2021-08-28T23:49:59.740" v="3784" actId="478"/>
          <ac:spMkLst>
            <pc:docMk/>
            <pc:sldMk cId="2371054821" sldId="2026819492"/>
            <ac:spMk id="26" creationId="{184FC176-D2FE-4447-AF9F-E2EB3BAB6AF5}"/>
          </ac:spMkLst>
        </pc:spChg>
        <pc:spChg chg="del">
          <ac:chgData name="Sun, Xudong" userId="295bc773-9938-493a-8ba2-465b09920f6f" providerId="ADAL" clId="{E9D03C5B-3418-F54B-90B5-8E9DC0D26866}" dt="2021-08-28T23:49:59.740" v="3784" actId="478"/>
          <ac:spMkLst>
            <pc:docMk/>
            <pc:sldMk cId="2371054821" sldId="2026819492"/>
            <ac:spMk id="27" creationId="{89130DAB-B374-9C4D-95CA-C2A9EED78CA9}"/>
          </ac:spMkLst>
        </pc:spChg>
        <pc:spChg chg="mod">
          <ac:chgData name="Sun, Xudong" userId="295bc773-9938-493a-8ba2-465b09920f6f" providerId="ADAL" clId="{E9D03C5B-3418-F54B-90B5-8E9DC0D26866}" dt="2021-08-28T23:50:09.917" v="3785" actId="1076"/>
          <ac:spMkLst>
            <pc:docMk/>
            <pc:sldMk cId="2371054821" sldId="2026819492"/>
            <ac:spMk id="29" creationId="{24EA20B3-0DA9-F440-8905-B2B10FA71497}"/>
          </ac:spMkLst>
        </pc:spChg>
        <pc:spChg chg="mod">
          <ac:chgData name="Sun, Xudong" userId="295bc773-9938-493a-8ba2-465b09920f6f" providerId="ADAL" clId="{E9D03C5B-3418-F54B-90B5-8E9DC0D26866}" dt="2021-08-28T23:50:09.917" v="3785" actId="1076"/>
          <ac:spMkLst>
            <pc:docMk/>
            <pc:sldMk cId="2371054821" sldId="2026819492"/>
            <ac:spMk id="30" creationId="{A7AEC95C-7B64-8246-8235-DB38D2DF56D5}"/>
          </ac:spMkLst>
        </pc:spChg>
        <pc:spChg chg="del">
          <ac:chgData name="Sun, Xudong" userId="295bc773-9938-493a-8ba2-465b09920f6f" providerId="ADAL" clId="{E9D03C5B-3418-F54B-90B5-8E9DC0D26866}" dt="2021-08-28T23:49:59.740" v="3784" actId="478"/>
          <ac:spMkLst>
            <pc:docMk/>
            <pc:sldMk cId="2371054821" sldId="2026819492"/>
            <ac:spMk id="31" creationId="{B269565A-DAE1-AB47-96E7-14971CD0E057}"/>
          </ac:spMkLst>
        </pc:spChg>
        <pc:spChg chg="del">
          <ac:chgData name="Sun, Xudong" userId="295bc773-9938-493a-8ba2-465b09920f6f" providerId="ADAL" clId="{E9D03C5B-3418-F54B-90B5-8E9DC0D26866}" dt="2021-08-28T23:49:59.740" v="3784" actId="478"/>
          <ac:spMkLst>
            <pc:docMk/>
            <pc:sldMk cId="2371054821" sldId="2026819492"/>
            <ac:spMk id="32" creationId="{C6ADECED-1F62-4249-B22D-5965AF3B9DC8}"/>
          </ac:spMkLst>
        </pc:spChg>
        <pc:picChg chg="mod">
          <ac:chgData name="Sun, Xudong" userId="295bc773-9938-493a-8ba2-465b09920f6f" providerId="ADAL" clId="{E9D03C5B-3418-F54B-90B5-8E9DC0D26866}" dt="2021-08-28T23:50:09.917" v="3785" actId="1076"/>
          <ac:picMkLst>
            <pc:docMk/>
            <pc:sldMk cId="2371054821" sldId="2026819492"/>
            <ac:picMk id="21" creationId="{77EB1BB2-9C17-8F4E-B5A9-07F578D9441D}"/>
          </ac:picMkLst>
        </pc:picChg>
        <pc:picChg chg="del">
          <ac:chgData name="Sun, Xudong" userId="295bc773-9938-493a-8ba2-465b09920f6f" providerId="ADAL" clId="{E9D03C5B-3418-F54B-90B5-8E9DC0D26866}" dt="2021-08-28T23:49:59.740" v="3784" actId="478"/>
          <ac:picMkLst>
            <pc:docMk/>
            <pc:sldMk cId="2371054821" sldId="2026819492"/>
            <ac:picMk id="24" creationId="{0D5ED2E0-5D4E-7E43-BD7F-FB4247EE9CE4}"/>
          </ac:picMkLst>
        </pc:picChg>
        <pc:cxnChg chg="mod">
          <ac:chgData name="Sun, Xudong" userId="295bc773-9938-493a-8ba2-465b09920f6f" providerId="ADAL" clId="{E9D03C5B-3418-F54B-90B5-8E9DC0D26866}" dt="2021-08-28T23:50:09.917" v="3785" actId="1076"/>
          <ac:cxnSpMkLst>
            <pc:docMk/>
            <pc:sldMk cId="2371054821" sldId="2026819492"/>
            <ac:cxnSpMk id="4" creationId="{08BDFD03-FD68-D24B-BD02-E71967B98985}"/>
          </ac:cxnSpMkLst>
        </pc:cxnChg>
        <pc:cxnChg chg="del">
          <ac:chgData name="Sun, Xudong" userId="295bc773-9938-493a-8ba2-465b09920f6f" providerId="ADAL" clId="{E9D03C5B-3418-F54B-90B5-8E9DC0D26866}" dt="2021-08-28T23:49:59.740" v="3784" actId="478"/>
          <ac:cxnSpMkLst>
            <pc:docMk/>
            <pc:sldMk cId="2371054821" sldId="2026819492"/>
            <ac:cxnSpMk id="19" creationId="{5E2CBC02-8EC9-7C46-8985-77BDDB414D7F}"/>
          </ac:cxnSpMkLst>
        </pc:cxnChg>
      </pc:sldChg>
      <pc:sldChg chg="addSp delSp modSp add mod ord delAnim modAnim modShow">
        <pc:chgData name="Sun, Xudong" userId="295bc773-9938-493a-8ba2-465b09920f6f" providerId="ADAL" clId="{E9D03C5B-3418-F54B-90B5-8E9DC0D26866}" dt="2021-08-29T21:51:52.678" v="5244" actId="20578"/>
        <pc:sldMkLst>
          <pc:docMk/>
          <pc:sldMk cId="2216570714" sldId="2026819493"/>
        </pc:sldMkLst>
        <pc:spChg chg="mod">
          <ac:chgData name="Sun, Xudong" userId="295bc773-9938-493a-8ba2-465b09920f6f" providerId="ADAL" clId="{E9D03C5B-3418-F54B-90B5-8E9DC0D26866}" dt="2021-08-28T23:50:24.140" v="3793" actId="20577"/>
          <ac:spMkLst>
            <pc:docMk/>
            <pc:sldMk cId="2216570714" sldId="2026819493"/>
            <ac:spMk id="10" creationId="{68294441-3AED-234A-A305-8C2EE6749A13}"/>
          </ac:spMkLst>
        </pc:spChg>
        <pc:spChg chg="add mod">
          <ac:chgData name="Sun, Xudong" userId="295bc773-9938-493a-8ba2-465b09920f6f" providerId="ADAL" clId="{E9D03C5B-3418-F54B-90B5-8E9DC0D26866}" dt="2021-08-28T23:51:05.807" v="3798" actId="1076"/>
          <ac:spMkLst>
            <pc:docMk/>
            <pc:sldMk cId="2216570714" sldId="2026819493"/>
            <ac:spMk id="15" creationId="{1CD5F274-E781-7449-A827-98C2E1F8C132}"/>
          </ac:spMkLst>
        </pc:spChg>
        <pc:spChg chg="del">
          <ac:chgData name="Sun, Xudong" userId="295bc773-9938-493a-8ba2-465b09920f6f" providerId="ADAL" clId="{E9D03C5B-3418-F54B-90B5-8E9DC0D26866}" dt="2021-08-28T23:50:26.561" v="3794" actId="478"/>
          <ac:spMkLst>
            <pc:docMk/>
            <pc:sldMk cId="2216570714" sldId="2026819493"/>
            <ac:spMk id="17" creationId="{A2BA982D-F6A5-B34D-B0EC-62CC5D678326}"/>
          </ac:spMkLst>
        </pc:spChg>
        <pc:spChg chg="add mod">
          <ac:chgData name="Sun, Xudong" userId="295bc773-9938-493a-8ba2-465b09920f6f" providerId="ADAL" clId="{E9D03C5B-3418-F54B-90B5-8E9DC0D26866}" dt="2021-08-28T23:51:05.807" v="3798" actId="1076"/>
          <ac:spMkLst>
            <pc:docMk/>
            <pc:sldMk cId="2216570714" sldId="2026819493"/>
            <ac:spMk id="19" creationId="{BC7EDB52-572C-0F47-AC7E-EBCB3A96BC3B}"/>
          </ac:spMkLst>
        </pc:spChg>
      </pc:sldChg>
      <pc:sldChg chg="addSp delSp modSp add mod ord delAnim modAnim modShow">
        <pc:chgData name="Sun, Xudong" userId="295bc773-9938-493a-8ba2-465b09920f6f" providerId="ADAL" clId="{E9D03C5B-3418-F54B-90B5-8E9DC0D26866}" dt="2021-09-01T20:03:56.107" v="7905" actId="729"/>
        <pc:sldMkLst>
          <pc:docMk/>
          <pc:sldMk cId="1427001149" sldId="2026819494"/>
        </pc:sldMkLst>
        <pc:spChg chg="del">
          <ac:chgData name="Sun, Xudong" userId="295bc773-9938-493a-8ba2-465b09920f6f" providerId="ADAL" clId="{E9D03C5B-3418-F54B-90B5-8E9DC0D26866}" dt="2021-08-29T00:33:57.037" v="3869" actId="478"/>
          <ac:spMkLst>
            <pc:docMk/>
            <pc:sldMk cId="1427001149" sldId="2026819494"/>
            <ac:spMk id="11" creationId="{85E782F9-B0B4-8344-9904-B95B0D06598B}"/>
          </ac:spMkLst>
        </pc:spChg>
        <pc:spChg chg="del">
          <ac:chgData name="Sun, Xudong" userId="295bc773-9938-493a-8ba2-465b09920f6f" providerId="ADAL" clId="{E9D03C5B-3418-F54B-90B5-8E9DC0D26866}" dt="2021-08-29T00:33:57.037" v="3869" actId="478"/>
          <ac:spMkLst>
            <pc:docMk/>
            <pc:sldMk cId="1427001149" sldId="2026819494"/>
            <ac:spMk id="12" creationId="{E08036A4-6647-F54F-8A58-C51128C49737}"/>
          </ac:spMkLst>
        </pc:spChg>
        <pc:spChg chg="del mod">
          <ac:chgData name="Sun, Xudong" userId="295bc773-9938-493a-8ba2-465b09920f6f" providerId="ADAL" clId="{E9D03C5B-3418-F54B-90B5-8E9DC0D26866}" dt="2021-08-29T00:33:59.447" v="3870" actId="478"/>
          <ac:spMkLst>
            <pc:docMk/>
            <pc:sldMk cId="1427001149" sldId="2026819494"/>
            <ac:spMk id="22" creationId="{E78A5673-F01E-1141-A2A4-F224BBF37DE2}"/>
          </ac:spMkLst>
        </pc:spChg>
        <pc:spChg chg="del mod">
          <ac:chgData name="Sun, Xudong" userId="295bc773-9938-493a-8ba2-465b09920f6f" providerId="ADAL" clId="{E9D03C5B-3418-F54B-90B5-8E9DC0D26866}" dt="2021-08-29T00:33:59.447" v="3870" actId="478"/>
          <ac:spMkLst>
            <pc:docMk/>
            <pc:sldMk cId="1427001149" sldId="2026819494"/>
            <ac:spMk id="23" creationId="{91C356EC-AB96-F440-997D-DDA37801BA78}"/>
          </ac:spMkLst>
        </pc:spChg>
        <pc:spChg chg="add mod">
          <ac:chgData name="Sun, Xudong" userId="295bc773-9938-493a-8ba2-465b09920f6f" providerId="ADAL" clId="{E9D03C5B-3418-F54B-90B5-8E9DC0D26866}" dt="2021-08-29T00:34:07.609" v="3871"/>
          <ac:spMkLst>
            <pc:docMk/>
            <pc:sldMk cId="1427001149" sldId="2026819494"/>
            <ac:spMk id="28" creationId="{340B1292-B8E2-534C-8219-D1ECE1D821ED}"/>
          </ac:spMkLst>
        </pc:spChg>
        <pc:spChg chg="add mod">
          <ac:chgData name="Sun, Xudong" userId="295bc773-9938-493a-8ba2-465b09920f6f" providerId="ADAL" clId="{E9D03C5B-3418-F54B-90B5-8E9DC0D26866}" dt="2021-08-29T00:34:07.609" v="3871"/>
          <ac:spMkLst>
            <pc:docMk/>
            <pc:sldMk cId="1427001149" sldId="2026819494"/>
            <ac:spMk id="33" creationId="{50F31BD2-6FC6-144C-956B-F9DE403A1E9C}"/>
          </ac:spMkLst>
        </pc:spChg>
        <pc:spChg chg="add mod">
          <ac:chgData name="Sun, Xudong" userId="295bc773-9938-493a-8ba2-465b09920f6f" providerId="ADAL" clId="{E9D03C5B-3418-F54B-90B5-8E9DC0D26866}" dt="2021-08-29T00:44:35.492" v="3919" actId="14100"/>
          <ac:spMkLst>
            <pc:docMk/>
            <pc:sldMk cId="1427001149" sldId="2026819494"/>
            <ac:spMk id="34" creationId="{89071B22-9FD3-6A42-83E8-C451768EFA4C}"/>
          </ac:spMkLst>
        </pc:spChg>
      </pc:sldChg>
      <pc:sldChg chg="add mod ord modShow">
        <pc:chgData name="Sun, Xudong" userId="295bc773-9938-493a-8ba2-465b09920f6f" providerId="ADAL" clId="{E9D03C5B-3418-F54B-90B5-8E9DC0D26866}" dt="2021-08-29T16:19:56.160" v="4244" actId="20578"/>
        <pc:sldMkLst>
          <pc:docMk/>
          <pc:sldMk cId="1134389118" sldId="2026819495"/>
        </pc:sldMkLst>
      </pc:sldChg>
      <pc:sldChg chg="add mod ord modShow">
        <pc:chgData name="Sun, Xudong" userId="295bc773-9938-493a-8ba2-465b09920f6f" providerId="ADAL" clId="{E9D03C5B-3418-F54B-90B5-8E9DC0D26866}" dt="2021-08-29T16:19:56.160" v="4244" actId="20578"/>
        <pc:sldMkLst>
          <pc:docMk/>
          <pc:sldMk cId="2752392272" sldId="2026819496"/>
        </pc:sldMkLst>
      </pc:sldChg>
      <pc:sldChg chg="add mod ord modShow">
        <pc:chgData name="Sun, Xudong" userId="295bc773-9938-493a-8ba2-465b09920f6f" providerId="ADAL" clId="{E9D03C5B-3418-F54B-90B5-8E9DC0D26866}" dt="2021-08-29T16:19:56.160" v="4244" actId="20578"/>
        <pc:sldMkLst>
          <pc:docMk/>
          <pc:sldMk cId="4064801306" sldId="2026819497"/>
        </pc:sldMkLst>
      </pc:sldChg>
      <pc:sldChg chg="add mod ord modShow">
        <pc:chgData name="Sun, Xudong" userId="295bc773-9938-493a-8ba2-465b09920f6f" providerId="ADAL" clId="{E9D03C5B-3418-F54B-90B5-8E9DC0D26866}" dt="2021-08-29T16:19:56.160" v="4244" actId="20578"/>
        <pc:sldMkLst>
          <pc:docMk/>
          <pc:sldMk cId="3315550588" sldId="2026819498"/>
        </pc:sldMkLst>
      </pc:sldChg>
      <pc:sldChg chg="add mod ord modShow">
        <pc:chgData name="Sun, Xudong" userId="295bc773-9938-493a-8ba2-465b09920f6f" providerId="ADAL" clId="{E9D03C5B-3418-F54B-90B5-8E9DC0D26866}" dt="2021-08-29T16:19:56.160" v="4244" actId="20578"/>
        <pc:sldMkLst>
          <pc:docMk/>
          <pc:sldMk cId="2488248970" sldId="2026819499"/>
        </pc:sldMkLst>
      </pc:sldChg>
      <pc:sldChg chg="addSp delSp modSp add del mod modAnim">
        <pc:chgData name="Sun, Xudong" userId="295bc773-9938-493a-8ba2-465b09920f6f" providerId="ADAL" clId="{E9D03C5B-3418-F54B-90B5-8E9DC0D26866}" dt="2021-08-29T16:32:52.195" v="4313" actId="2696"/>
        <pc:sldMkLst>
          <pc:docMk/>
          <pc:sldMk cId="2797522509" sldId="2026819500"/>
        </pc:sldMkLst>
        <pc:spChg chg="add del mod">
          <ac:chgData name="Sun, Xudong" userId="295bc773-9938-493a-8ba2-465b09920f6f" providerId="ADAL" clId="{E9D03C5B-3418-F54B-90B5-8E9DC0D26866}" dt="2021-08-29T16:22:54.750" v="4255"/>
          <ac:spMkLst>
            <pc:docMk/>
            <pc:sldMk cId="2797522509" sldId="2026819500"/>
            <ac:spMk id="11" creationId="{687D887B-67ED-C943-B1C4-874D0E8BD9E4}"/>
          </ac:spMkLst>
        </pc:spChg>
        <pc:spChg chg="add del mod">
          <ac:chgData name="Sun, Xudong" userId="295bc773-9938-493a-8ba2-465b09920f6f" providerId="ADAL" clId="{E9D03C5B-3418-F54B-90B5-8E9DC0D26866}" dt="2021-08-29T16:23:09.298" v="4259" actId="207"/>
          <ac:spMkLst>
            <pc:docMk/>
            <pc:sldMk cId="2797522509" sldId="2026819500"/>
            <ac:spMk id="12" creationId="{7B65EE61-6A29-F743-B656-1473107B65AB}"/>
          </ac:spMkLst>
        </pc:spChg>
        <pc:spChg chg="add del mod">
          <ac:chgData name="Sun, Xudong" userId="295bc773-9938-493a-8ba2-465b09920f6f" providerId="ADAL" clId="{E9D03C5B-3418-F54B-90B5-8E9DC0D26866}" dt="2021-08-29T16:23:11.902" v="4261" actId="20577"/>
          <ac:spMkLst>
            <pc:docMk/>
            <pc:sldMk cId="2797522509" sldId="2026819500"/>
            <ac:spMk id="13" creationId="{64249EBC-CBE5-B04F-BC8C-0F41977A0899}"/>
          </ac:spMkLst>
        </pc:spChg>
        <pc:spChg chg="add del mod">
          <ac:chgData name="Sun, Xudong" userId="295bc773-9938-493a-8ba2-465b09920f6f" providerId="ADAL" clId="{E9D03C5B-3418-F54B-90B5-8E9DC0D26866}" dt="2021-08-29T16:22:54.750" v="4255"/>
          <ac:spMkLst>
            <pc:docMk/>
            <pc:sldMk cId="2797522509" sldId="2026819500"/>
            <ac:spMk id="15" creationId="{0470D98E-6BE3-8F44-AF1C-01D2A5EFF3F9}"/>
          </ac:spMkLst>
        </pc:spChg>
        <pc:spChg chg="add del mod">
          <ac:chgData name="Sun, Xudong" userId="295bc773-9938-493a-8ba2-465b09920f6f" providerId="ADAL" clId="{E9D03C5B-3418-F54B-90B5-8E9DC0D26866}" dt="2021-08-29T16:22:59.480" v="4258"/>
          <ac:spMkLst>
            <pc:docMk/>
            <pc:sldMk cId="2797522509" sldId="2026819500"/>
            <ac:spMk id="16" creationId="{8A08EC80-BC4A-4B40-A7C6-067863B1AD01}"/>
          </ac:spMkLst>
        </pc:spChg>
        <pc:spChg chg="add del mod">
          <ac:chgData name="Sun, Xudong" userId="295bc773-9938-493a-8ba2-465b09920f6f" providerId="ADAL" clId="{E9D03C5B-3418-F54B-90B5-8E9DC0D26866}" dt="2021-08-29T16:22:59.480" v="4258"/>
          <ac:spMkLst>
            <pc:docMk/>
            <pc:sldMk cId="2797522509" sldId="2026819500"/>
            <ac:spMk id="17" creationId="{2FA31729-9E75-7D4A-B844-E1EE0383C206}"/>
          </ac:spMkLst>
        </pc:spChg>
        <pc:picChg chg="add mod">
          <ac:chgData name="Sun, Xudong" userId="295bc773-9938-493a-8ba2-465b09920f6f" providerId="ADAL" clId="{E9D03C5B-3418-F54B-90B5-8E9DC0D26866}" dt="2021-08-29T16:23:36.217" v="4265" actId="1076"/>
          <ac:picMkLst>
            <pc:docMk/>
            <pc:sldMk cId="2797522509" sldId="2026819500"/>
            <ac:picMk id="21" creationId="{15D4D7B0-304C-6047-8A9F-7590E0BA09E6}"/>
          </ac:picMkLst>
        </pc:picChg>
      </pc:sldChg>
      <pc:sldChg chg="addSp delSp modSp add del mod modAnim">
        <pc:chgData name="Sun, Xudong" userId="295bc773-9938-493a-8ba2-465b09920f6f" providerId="ADAL" clId="{E9D03C5B-3418-F54B-90B5-8E9DC0D26866}" dt="2021-08-29T16:33:51.022" v="4324" actId="2696"/>
        <pc:sldMkLst>
          <pc:docMk/>
          <pc:sldMk cId="292993731" sldId="2026819501"/>
        </pc:sldMkLst>
        <pc:spChg chg="add del mod">
          <ac:chgData name="Sun, Xudong" userId="295bc773-9938-493a-8ba2-465b09920f6f" providerId="ADAL" clId="{E9D03C5B-3418-F54B-90B5-8E9DC0D26866}" dt="2021-08-29T16:31:46.958" v="4306" actId="478"/>
          <ac:spMkLst>
            <pc:docMk/>
            <pc:sldMk cId="292993731" sldId="2026819501"/>
            <ac:spMk id="11" creationId="{BC126AAA-DF5A-4044-A771-CA6BF89C5311}"/>
          </ac:spMkLst>
        </pc:spChg>
        <pc:spChg chg="mod">
          <ac:chgData name="Sun, Xudong" userId="295bc773-9938-493a-8ba2-465b09920f6f" providerId="ADAL" clId="{E9D03C5B-3418-F54B-90B5-8E9DC0D26866}" dt="2021-08-29T16:32:03.294" v="4307" actId="207"/>
          <ac:spMkLst>
            <pc:docMk/>
            <pc:sldMk cId="292993731" sldId="2026819501"/>
            <ac:spMk id="12" creationId="{7B65EE61-6A29-F743-B656-1473107B65AB}"/>
          </ac:spMkLst>
        </pc:spChg>
        <pc:spChg chg="mod">
          <ac:chgData name="Sun, Xudong" userId="295bc773-9938-493a-8ba2-465b09920f6f" providerId="ADAL" clId="{E9D03C5B-3418-F54B-90B5-8E9DC0D26866}" dt="2021-08-29T16:32:05.671" v="4309" actId="20577"/>
          <ac:spMkLst>
            <pc:docMk/>
            <pc:sldMk cId="292993731" sldId="2026819501"/>
            <ac:spMk id="13" creationId="{64249EBC-CBE5-B04F-BC8C-0F41977A0899}"/>
          </ac:spMkLst>
        </pc:spChg>
        <pc:spChg chg="add del mod">
          <ac:chgData name="Sun, Xudong" userId="295bc773-9938-493a-8ba2-465b09920f6f" providerId="ADAL" clId="{E9D03C5B-3418-F54B-90B5-8E9DC0D26866}" dt="2021-08-29T16:31:46.958" v="4306" actId="478"/>
          <ac:spMkLst>
            <pc:docMk/>
            <pc:sldMk cId="292993731" sldId="2026819501"/>
            <ac:spMk id="15" creationId="{2706DB56-640E-5B4C-B0D7-171C191F990A}"/>
          </ac:spMkLst>
        </pc:spChg>
        <pc:picChg chg="add mod">
          <ac:chgData name="Sun, Xudong" userId="295bc773-9938-493a-8ba2-465b09920f6f" providerId="ADAL" clId="{E9D03C5B-3418-F54B-90B5-8E9DC0D26866}" dt="2021-08-29T16:32:31.739" v="4312" actId="1076"/>
          <ac:picMkLst>
            <pc:docMk/>
            <pc:sldMk cId="292993731" sldId="2026819501"/>
            <ac:picMk id="16" creationId="{A95149D7-8474-6E49-AF8B-4345580F9937}"/>
          </ac:picMkLst>
        </pc:picChg>
      </pc:sldChg>
      <pc:sldChg chg="addSp delSp modSp add del mod delAnim modAnim">
        <pc:chgData name="Sun, Xudong" userId="295bc773-9938-493a-8ba2-465b09920f6f" providerId="ADAL" clId="{E9D03C5B-3418-F54B-90B5-8E9DC0D26866}" dt="2021-08-29T17:08:46.004" v="4486" actId="2696"/>
        <pc:sldMkLst>
          <pc:docMk/>
          <pc:sldMk cId="3421753237" sldId="2026819502"/>
        </pc:sldMkLst>
        <pc:spChg chg="mod">
          <ac:chgData name="Sun, Xudong" userId="295bc773-9938-493a-8ba2-465b09920f6f" providerId="ADAL" clId="{E9D03C5B-3418-F54B-90B5-8E9DC0D26866}" dt="2021-08-29T16:33:46.018" v="4321" actId="207"/>
          <ac:spMkLst>
            <pc:docMk/>
            <pc:sldMk cId="3421753237" sldId="2026819502"/>
            <ac:spMk id="12" creationId="{7B65EE61-6A29-F743-B656-1473107B65AB}"/>
          </ac:spMkLst>
        </pc:spChg>
        <pc:spChg chg="mod">
          <ac:chgData name="Sun, Xudong" userId="295bc773-9938-493a-8ba2-465b09920f6f" providerId="ADAL" clId="{E9D03C5B-3418-F54B-90B5-8E9DC0D26866}" dt="2021-08-29T16:33:48.645" v="4323" actId="20577"/>
          <ac:spMkLst>
            <pc:docMk/>
            <pc:sldMk cId="3421753237" sldId="2026819502"/>
            <ac:spMk id="13" creationId="{64249EBC-CBE5-B04F-BC8C-0F41977A0899}"/>
          </ac:spMkLst>
        </pc:spChg>
        <pc:spChg chg="add mod">
          <ac:chgData name="Sun, Xudong" userId="295bc773-9938-493a-8ba2-465b09920f6f" providerId="ADAL" clId="{E9D03C5B-3418-F54B-90B5-8E9DC0D26866}" dt="2021-08-29T16:36:47.167" v="4362" actId="171"/>
          <ac:spMkLst>
            <pc:docMk/>
            <pc:sldMk cId="3421753237" sldId="2026819502"/>
            <ac:spMk id="15" creationId="{E3CC6F49-CE90-6F43-BB87-9D8B7B498399}"/>
          </ac:spMkLst>
        </pc:spChg>
        <pc:spChg chg="add mod">
          <ac:chgData name="Sun, Xudong" userId="295bc773-9938-493a-8ba2-465b09920f6f" providerId="ADAL" clId="{E9D03C5B-3418-F54B-90B5-8E9DC0D26866}" dt="2021-08-29T16:36:47.167" v="4362" actId="171"/>
          <ac:spMkLst>
            <pc:docMk/>
            <pc:sldMk cId="3421753237" sldId="2026819502"/>
            <ac:spMk id="16" creationId="{89A6F950-428C-3D4C-910A-D51AEBB9077D}"/>
          </ac:spMkLst>
        </pc:spChg>
        <pc:spChg chg="mod">
          <ac:chgData name="Sun, Xudong" userId="295bc773-9938-493a-8ba2-465b09920f6f" providerId="ADAL" clId="{E9D03C5B-3418-F54B-90B5-8E9DC0D26866}" dt="2021-08-29T16:34:59.174" v="4346" actId="20577"/>
          <ac:spMkLst>
            <pc:docMk/>
            <pc:sldMk cId="3421753237" sldId="2026819502"/>
            <ac:spMk id="18" creationId="{01DD8A6B-243C-954D-B8F9-23DF7DBC9CA8}"/>
          </ac:spMkLst>
        </pc:spChg>
        <pc:spChg chg="add mod">
          <ac:chgData name="Sun, Xudong" userId="295bc773-9938-493a-8ba2-465b09920f6f" providerId="ADAL" clId="{E9D03C5B-3418-F54B-90B5-8E9DC0D26866}" dt="2021-08-29T17:00:19.676" v="4443" actId="1076"/>
          <ac:spMkLst>
            <pc:docMk/>
            <pc:sldMk cId="3421753237" sldId="2026819502"/>
            <ac:spMk id="21" creationId="{6C6716DE-E7DE-2E44-B99A-0BAC7A951C9A}"/>
          </ac:spMkLst>
        </pc:spChg>
        <pc:spChg chg="add del mod">
          <ac:chgData name="Sun, Xudong" userId="295bc773-9938-493a-8ba2-465b09920f6f" providerId="ADAL" clId="{E9D03C5B-3418-F54B-90B5-8E9DC0D26866}" dt="2021-08-29T17:02:54.004" v="4453" actId="478"/>
          <ac:spMkLst>
            <pc:docMk/>
            <pc:sldMk cId="3421753237" sldId="2026819502"/>
            <ac:spMk id="22" creationId="{F2F46611-0B56-0E41-AB56-39B3999C2725}"/>
          </ac:spMkLst>
        </pc:spChg>
        <pc:spChg chg="add del mod">
          <ac:chgData name="Sun, Xudong" userId="295bc773-9938-493a-8ba2-465b09920f6f" providerId="ADAL" clId="{E9D03C5B-3418-F54B-90B5-8E9DC0D26866}" dt="2021-08-29T17:02:54.004" v="4453" actId="478"/>
          <ac:spMkLst>
            <pc:docMk/>
            <pc:sldMk cId="3421753237" sldId="2026819502"/>
            <ac:spMk id="23" creationId="{72F75A6E-7BDC-054D-8540-67044BAAAA52}"/>
          </ac:spMkLst>
        </pc:spChg>
        <pc:picChg chg="add mod">
          <ac:chgData name="Sun, Xudong" userId="295bc773-9938-493a-8ba2-465b09920f6f" providerId="ADAL" clId="{E9D03C5B-3418-F54B-90B5-8E9DC0D26866}" dt="2021-08-29T16:33:37.474" v="4320" actId="1076"/>
          <ac:picMkLst>
            <pc:docMk/>
            <pc:sldMk cId="3421753237" sldId="2026819502"/>
            <ac:picMk id="11" creationId="{97410AA7-D752-8947-962A-401C3A766B8B}"/>
          </ac:picMkLst>
        </pc:picChg>
        <pc:cxnChg chg="add mod">
          <ac:chgData name="Sun, Xudong" userId="295bc773-9938-493a-8ba2-465b09920f6f" providerId="ADAL" clId="{E9D03C5B-3418-F54B-90B5-8E9DC0D26866}" dt="2021-08-29T17:00:03.054" v="4440" actId="1582"/>
          <ac:cxnSpMkLst>
            <pc:docMk/>
            <pc:sldMk cId="3421753237" sldId="2026819502"/>
            <ac:cxnSpMk id="17" creationId="{B8AC600F-A244-9444-9846-126733D698D7}"/>
          </ac:cxnSpMkLst>
        </pc:cxnChg>
      </pc:sldChg>
      <pc:sldChg chg="addSp delSp modSp add del mod delAnim modAnim">
        <pc:chgData name="Sun, Xudong" userId="295bc773-9938-493a-8ba2-465b09920f6f" providerId="ADAL" clId="{E9D03C5B-3418-F54B-90B5-8E9DC0D26866}" dt="2021-08-29T17:10:00.138" v="4495" actId="2696"/>
        <pc:sldMkLst>
          <pc:docMk/>
          <pc:sldMk cId="3925218098" sldId="2026819503"/>
        </pc:sldMkLst>
        <pc:spChg chg="add del mod">
          <ac:chgData name="Sun, Xudong" userId="295bc773-9938-493a-8ba2-465b09920f6f" providerId="ADAL" clId="{E9D03C5B-3418-F54B-90B5-8E9DC0D26866}" dt="2021-08-29T16:59:31.113" v="4437" actId="478"/>
          <ac:spMkLst>
            <pc:docMk/>
            <pc:sldMk cId="3925218098" sldId="2026819503"/>
            <ac:spMk id="3" creationId="{E5B08348-844D-CF4A-970A-A69F63E37532}"/>
          </ac:spMkLst>
        </pc:spChg>
        <pc:spChg chg="mod">
          <ac:chgData name="Sun, Xudong" userId="295bc773-9938-493a-8ba2-465b09920f6f" providerId="ADAL" clId="{E9D03C5B-3418-F54B-90B5-8E9DC0D26866}" dt="2021-08-29T16:39:17.053" v="4375" actId="207"/>
          <ac:spMkLst>
            <pc:docMk/>
            <pc:sldMk cId="3925218098" sldId="2026819503"/>
            <ac:spMk id="12" creationId="{7B65EE61-6A29-F743-B656-1473107B65AB}"/>
          </ac:spMkLst>
        </pc:spChg>
        <pc:spChg chg="mod">
          <ac:chgData name="Sun, Xudong" userId="295bc773-9938-493a-8ba2-465b09920f6f" providerId="ADAL" clId="{E9D03C5B-3418-F54B-90B5-8E9DC0D26866}" dt="2021-08-29T16:39:19.585" v="4377" actId="20577"/>
          <ac:spMkLst>
            <pc:docMk/>
            <pc:sldMk cId="3925218098" sldId="2026819503"/>
            <ac:spMk id="13" creationId="{64249EBC-CBE5-B04F-BC8C-0F41977A0899}"/>
          </ac:spMkLst>
        </pc:spChg>
        <pc:spChg chg="add mod">
          <ac:chgData name="Sun, Xudong" userId="295bc773-9938-493a-8ba2-465b09920f6f" providerId="ADAL" clId="{E9D03C5B-3418-F54B-90B5-8E9DC0D26866}" dt="2021-08-29T16:39:30.246" v="4378" actId="1076"/>
          <ac:spMkLst>
            <pc:docMk/>
            <pc:sldMk cId="3925218098" sldId="2026819503"/>
            <ac:spMk id="15" creationId="{ECFB740E-6905-3247-A5E1-0D4595C3DCE8}"/>
          </ac:spMkLst>
        </pc:spChg>
        <pc:spChg chg="add mod">
          <ac:chgData name="Sun, Xudong" userId="295bc773-9938-493a-8ba2-465b09920f6f" providerId="ADAL" clId="{E9D03C5B-3418-F54B-90B5-8E9DC0D26866}" dt="2021-08-29T16:39:30.246" v="4378" actId="1076"/>
          <ac:spMkLst>
            <pc:docMk/>
            <pc:sldMk cId="3925218098" sldId="2026819503"/>
            <ac:spMk id="16" creationId="{E9349B9F-AF85-FB43-B2CE-F5FFF35226DE}"/>
          </ac:spMkLst>
        </pc:spChg>
        <pc:spChg chg="mod">
          <ac:chgData name="Sun, Xudong" userId="295bc773-9938-493a-8ba2-465b09920f6f" providerId="ADAL" clId="{E9D03C5B-3418-F54B-90B5-8E9DC0D26866}" dt="2021-08-29T16:38:57.836" v="4372" actId="20577"/>
          <ac:spMkLst>
            <pc:docMk/>
            <pc:sldMk cId="3925218098" sldId="2026819503"/>
            <ac:spMk id="18" creationId="{01DD8A6B-243C-954D-B8F9-23DF7DBC9CA8}"/>
          </ac:spMkLst>
        </pc:spChg>
        <pc:spChg chg="mod">
          <ac:chgData name="Sun, Xudong" userId="295bc773-9938-493a-8ba2-465b09920f6f" providerId="ADAL" clId="{E9D03C5B-3418-F54B-90B5-8E9DC0D26866}" dt="2021-08-29T16:40:03.763" v="4384"/>
          <ac:spMkLst>
            <pc:docMk/>
            <pc:sldMk cId="3925218098" sldId="2026819503"/>
            <ac:spMk id="21" creationId="{BF82B17B-8AB2-BF49-A285-BA17773D16FD}"/>
          </ac:spMkLst>
        </pc:spChg>
        <pc:spChg chg="mod">
          <ac:chgData name="Sun, Xudong" userId="295bc773-9938-493a-8ba2-465b09920f6f" providerId="ADAL" clId="{E9D03C5B-3418-F54B-90B5-8E9DC0D26866}" dt="2021-08-29T16:40:03.763" v="4384"/>
          <ac:spMkLst>
            <pc:docMk/>
            <pc:sldMk cId="3925218098" sldId="2026819503"/>
            <ac:spMk id="22" creationId="{42611ACA-E699-4E49-B778-0AD6FD8511E0}"/>
          </ac:spMkLst>
        </pc:spChg>
        <pc:spChg chg="add del mod">
          <ac:chgData name="Sun, Xudong" userId="295bc773-9938-493a-8ba2-465b09920f6f" providerId="ADAL" clId="{E9D03C5B-3418-F54B-90B5-8E9DC0D26866}" dt="2021-08-29T16:40:06.698" v="4385"/>
          <ac:spMkLst>
            <pc:docMk/>
            <pc:sldMk cId="3925218098" sldId="2026819503"/>
            <ac:spMk id="23" creationId="{487B4570-2E09-C749-AFF2-9AB645C333F3}"/>
          </ac:spMkLst>
        </pc:spChg>
        <pc:spChg chg="add del mod">
          <ac:chgData name="Sun, Xudong" userId="295bc773-9938-493a-8ba2-465b09920f6f" providerId="ADAL" clId="{E9D03C5B-3418-F54B-90B5-8E9DC0D26866}" dt="2021-08-29T16:40:06.698" v="4385"/>
          <ac:spMkLst>
            <pc:docMk/>
            <pc:sldMk cId="3925218098" sldId="2026819503"/>
            <ac:spMk id="24" creationId="{D9592B5D-576C-F242-B126-96755CD96F33}"/>
          </ac:spMkLst>
        </pc:spChg>
        <pc:spChg chg="add mod">
          <ac:chgData name="Sun, Xudong" userId="295bc773-9938-493a-8ba2-465b09920f6f" providerId="ADAL" clId="{E9D03C5B-3418-F54B-90B5-8E9DC0D26866}" dt="2021-08-29T17:01:32.185" v="4446"/>
          <ac:spMkLst>
            <pc:docMk/>
            <pc:sldMk cId="3925218098" sldId="2026819503"/>
            <ac:spMk id="27" creationId="{DEA915F9-7333-D846-AA0F-E5F6C56C2BDE}"/>
          </ac:spMkLst>
        </pc:spChg>
        <pc:grpChg chg="add del mod">
          <ac:chgData name="Sun, Xudong" userId="295bc773-9938-493a-8ba2-465b09920f6f" providerId="ADAL" clId="{E9D03C5B-3418-F54B-90B5-8E9DC0D26866}" dt="2021-08-29T16:40:06.698" v="4385"/>
          <ac:grpSpMkLst>
            <pc:docMk/>
            <pc:sldMk cId="3925218098" sldId="2026819503"/>
            <ac:grpSpMk id="17" creationId="{418A9A0E-0ED6-884A-A880-C690310D3C84}"/>
          </ac:grpSpMkLst>
        </pc:grpChg>
        <pc:cxnChg chg="add del mod">
          <ac:chgData name="Sun, Xudong" userId="295bc773-9938-493a-8ba2-465b09920f6f" providerId="ADAL" clId="{E9D03C5B-3418-F54B-90B5-8E9DC0D26866}" dt="2021-08-29T16:59:31.113" v="4437" actId="478"/>
          <ac:cxnSpMkLst>
            <pc:docMk/>
            <pc:sldMk cId="3925218098" sldId="2026819503"/>
            <ac:cxnSpMk id="25" creationId="{C5A0DA84-DC28-1C41-9842-16A41B8F07F2}"/>
          </ac:cxnSpMkLst>
        </pc:cxnChg>
        <pc:cxnChg chg="add mod">
          <ac:chgData name="Sun, Xudong" userId="295bc773-9938-493a-8ba2-465b09920f6f" providerId="ADAL" clId="{E9D03C5B-3418-F54B-90B5-8E9DC0D26866}" dt="2021-08-29T17:01:32.185" v="4446"/>
          <ac:cxnSpMkLst>
            <pc:docMk/>
            <pc:sldMk cId="3925218098" sldId="2026819503"/>
            <ac:cxnSpMk id="26" creationId="{6B3A6759-55FA-FC41-8527-139E024C0787}"/>
          </ac:cxnSpMkLst>
        </pc:cxnChg>
      </pc:sldChg>
      <pc:sldChg chg="addSp delSp modSp add del mod modAnim">
        <pc:chgData name="Sun, Xudong" userId="295bc773-9938-493a-8ba2-465b09920f6f" providerId="ADAL" clId="{E9D03C5B-3418-F54B-90B5-8E9DC0D26866}" dt="2021-08-29T17:13:39.543" v="4574" actId="2696"/>
        <pc:sldMkLst>
          <pc:docMk/>
          <pc:sldMk cId="1304482599" sldId="2026819504"/>
        </pc:sldMkLst>
        <pc:spChg chg="add del mod">
          <ac:chgData name="Sun, Xudong" userId="295bc773-9938-493a-8ba2-465b09920f6f" providerId="ADAL" clId="{E9D03C5B-3418-F54B-90B5-8E9DC0D26866}" dt="2021-08-29T16:58:27.217" v="4405" actId="478"/>
          <ac:spMkLst>
            <pc:docMk/>
            <pc:sldMk cId="1304482599" sldId="2026819504"/>
            <ac:spMk id="2" creationId="{0008CB92-0828-9848-BDA7-D1EAE36037A2}"/>
          </ac:spMkLst>
        </pc:spChg>
        <pc:spChg chg="mod">
          <ac:chgData name="Sun, Xudong" userId="295bc773-9938-493a-8ba2-465b09920f6f" providerId="ADAL" clId="{E9D03C5B-3418-F54B-90B5-8E9DC0D26866}" dt="2021-08-29T16:40:18.004" v="4387"/>
          <ac:spMkLst>
            <pc:docMk/>
            <pc:sldMk cId="1304482599" sldId="2026819504"/>
            <ac:spMk id="21" creationId="{39D61324-2671-4042-BB9C-506DC53BD881}"/>
          </ac:spMkLst>
        </pc:spChg>
        <pc:spChg chg="mod">
          <ac:chgData name="Sun, Xudong" userId="295bc773-9938-493a-8ba2-465b09920f6f" providerId="ADAL" clId="{E9D03C5B-3418-F54B-90B5-8E9DC0D26866}" dt="2021-08-29T16:40:18.004" v="4387"/>
          <ac:spMkLst>
            <pc:docMk/>
            <pc:sldMk cId="1304482599" sldId="2026819504"/>
            <ac:spMk id="22" creationId="{EC841566-0BE0-FC47-BD76-FA649F2ECD5E}"/>
          </ac:spMkLst>
        </pc:spChg>
        <pc:spChg chg="add mod">
          <ac:chgData name="Sun, Xudong" userId="295bc773-9938-493a-8ba2-465b09920f6f" providerId="ADAL" clId="{E9D03C5B-3418-F54B-90B5-8E9DC0D26866}" dt="2021-08-29T16:40:27.217" v="4388" actId="1076"/>
          <ac:spMkLst>
            <pc:docMk/>
            <pc:sldMk cId="1304482599" sldId="2026819504"/>
            <ac:spMk id="23" creationId="{E17F53E0-EFBF-A648-8195-A527FEC73358}"/>
          </ac:spMkLst>
        </pc:spChg>
        <pc:spChg chg="add mod">
          <ac:chgData name="Sun, Xudong" userId="295bc773-9938-493a-8ba2-465b09920f6f" providerId="ADAL" clId="{E9D03C5B-3418-F54B-90B5-8E9DC0D26866}" dt="2021-08-29T16:40:27.217" v="4388" actId="1076"/>
          <ac:spMkLst>
            <pc:docMk/>
            <pc:sldMk cId="1304482599" sldId="2026819504"/>
            <ac:spMk id="24" creationId="{8A9063D5-1D4E-1A4D-A4B8-5E8D17F0EB0F}"/>
          </ac:spMkLst>
        </pc:spChg>
        <pc:grpChg chg="add mod">
          <ac:chgData name="Sun, Xudong" userId="295bc773-9938-493a-8ba2-465b09920f6f" providerId="ADAL" clId="{E9D03C5B-3418-F54B-90B5-8E9DC0D26866}" dt="2021-08-29T16:40:41.021" v="4389" actId="1076"/>
          <ac:grpSpMkLst>
            <pc:docMk/>
            <pc:sldMk cId="1304482599" sldId="2026819504"/>
            <ac:grpSpMk id="17" creationId="{0AECFEA5-0FAC-474D-A199-FAD7ADE70241}"/>
          </ac:grpSpMkLst>
        </pc:grpChg>
      </pc:sldChg>
      <pc:sldChg chg="addSp delSp modSp add del mod ord delAnim modAnim">
        <pc:chgData name="Sun, Xudong" userId="295bc773-9938-493a-8ba2-465b09920f6f" providerId="ADAL" clId="{E9D03C5B-3418-F54B-90B5-8E9DC0D26866}" dt="2021-08-29T17:12:46.375" v="4521" actId="2696"/>
        <pc:sldMkLst>
          <pc:docMk/>
          <pc:sldMk cId="310284860" sldId="2026819505"/>
        </pc:sldMkLst>
        <pc:spChg chg="del">
          <ac:chgData name="Sun, Xudong" userId="295bc773-9938-493a-8ba2-465b09920f6f" providerId="ADAL" clId="{E9D03C5B-3418-F54B-90B5-8E9DC0D26866}" dt="2021-08-29T16:41:24.966" v="4396" actId="478"/>
          <ac:spMkLst>
            <pc:docMk/>
            <pc:sldMk cId="310284860" sldId="2026819505"/>
            <ac:spMk id="18" creationId="{01DD8A6B-243C-954D-B8F9-23DF7DBC9CA8}"/>
          </ac:spMkLst>
        </pc:spChg>
        <pc:spChg chg="del topLvl">
          <ac:chgData name="Sun, Xudong" userId="295bc773-9938-493a-8ba2-465b09920f6f" providerId="ADAL" clId="{E9D03C5B-3418-F54B-90B5-8E9DC0D26866}" dt="2021-08-29T16:41:15.782" v="4395" actId="478"/>
          <ac:spMkLst>
            <pc:docMk/>
            <pc:sldMk cId="310284860" sldId="2026819505"/>
            <ac:spMk id="21" creationId="{39D61324-2671-4042-BB9C-506DC53BD881}"/>
          </ac:spMkLst>
        </pc:spChg>
        <pc:spChg chg="del topLvl">
          <ac:chgData name="Sun, Xudong" userId="295bc773-9938-493a-8ba2-465b09920f6f" providerId="ADAL" clId="{E9D03C5B-3418-F54B-90B5-8E9DC0D26866}" dt="2021-08-29T16:41:11.858" v="4394" actId="478"/>
          <ac:spMkLst>
            <pc:docMk/>
            <pc:sldMk cId="310284860" sldId="2026819505"/>
            <ac:spMk id="22" creationId="{EC841566-0BE0-FC47-BD76-FA649F2ECD5E}"/>
          </ac:spMkLst>
        </pc:spChg>
        <pc:spChg chg="del">
          <ac:chgData name="Sun, Xudong" userId="295bc773-9938-493a-8ba2-465b09920f6f" providerId="ADAL" clId="{E9D03C5B-3418-F54B-90B5-8E9DC0D26866}" dt="2021-08-29T16:41:09.524" v="4393" actId="478"/>
          <ac:spMkLst>
            <pc:docMk/>
            <pc:sldMk cId="310284860" sldId="2026819505"/>
            <ac:spMk id="23" creationId="{E17F53E0-EFBF-A648-8195-A527FEC73358}"/>
          </ac:spMkLst>
        </pc:spChg>
        <pc:spChg chg="del">
          <ac:chgData name="Sun, Xudong" userId="295bc773-9938-493a-8ba2-465b09920f6f" providerId="ADAL" clId="{E9D03C5B-3418-F54B-90B5-8E9DC0D26866}" dt="2021-08-29T16:41:09.524" v="4393" actId="478"/>
          <ac:spMkLst>
            <pc:docMk/>
            <pc:sldMk cId="310284860" sldId="2026819505"/>
            <ac:spMk id="24" creationId="{8A9063D5-1D4E-1A4D-A4B8-5E8D17F0EB0F}"/>
          </ac:spMkLst>
        </pc:spChg>
        <pc:spChg chg="add mod">
          <ac:chgData name="Sun, Xudong" userId="295bc773-9938-493a-8ba2-465b09920f6f" providerId="ADAL" clId="{E9D03C5B-3418-F54B-90B5-8E9DC0D26866}" dt="2021-08-29T16:41:25.619" v="4397"/>
          <ac:spMkLst>
            <pc:docMk/>
            <pc:sldMk cId="310284860" sldId="2026819505"/>
            <ac:spMk id="25" creationId="{1853BDD6-89F7-B548-A910-94FFF061121E}"/>
          </ac:spMkLst>
        </pc:spChg>
        <pc:grpChg chg="del">
          <ac:chgData name="Sun, Xudong" userId="295bc773-9938-493a-8ba2-465b09920f6f" providerId="ADAL" clId="{E9D03C5B-3418-F54B-90B5-8E9DC0D26866}" dt="2021-08-29T16:41:11.858" v="4394" actId="478"/>
          <ac:grpSpMkLst>
            <pc:docMk/>
            <pc:sldMk cId="310284860" sldId="2026819505"/>
            <ac:grpSpMk id="17" creationId="{0AECFEA5-0FAC-474D-A199-FAD7ADE70241}"/>
          </ac:grpSpMkLst>
        </pc:grpChg>
        <pc:picChg chg="del">
          <ac:chgData name="Sun, Xudong" userId="295bc773-9938-493a-8ba2-465b09920f6f" providerId="ADAL" clId="{E9D03C5B-3418-F54B-90B5-8E9DC0D26866}" dt="2021-08-29T17:12:43.464" v="4520" actId="478"/>
          <ac:picMkLst>
            <pc:docMk/>
            <pc:sldMk cId="310284860" sldId="2026819505"/>
            <ac:picMk id="11" creationId="{97410AA7-D752-8947-962A-401C3A766B8B}"/>
          </ac:picMkLst>
        </pc:picChg>
      </pc:sldChg>
      <pc:sldChg chg="modSp add del mod">
        <pc:chgData name="Sun, Xudong" userId="295bc773-9938-493a-8ba2-465b09920f6f" providerId="ADAL" clId="{E9D03C5B-3418-F54B-90B5-8E9DC0D26866}" dt="2021-08-29T17:09:01.850" v="4489" actId="2696"/>
        <pc:sldMkLst>
          <pc:docMk/>
          <pc:sldMk cId="3528666288" sldId="2026819506"/>
        </pc:sldMkLst>
        <pc:spChg chg="mod">
          <ac:chgData name="Sun, Xudong" userId="295bc773-9938-493a-8ba2-465b09920f6f" providerId="ADAL" clId="{E9D03C5B-3418-F54B-90B5-8E9DC0D26866}" dt="2021-08-29T17:05:58.165" v="4470" actId="1076"/>
          <ac:spMkLst>
            <pc:docMk/>
            <pc:sldMk cId="3528666288" sldId="2026819506"/>
            <ac:spMk id="12" creationId="{7B65EE61-6A29-F743-B656-1473107B65AB}"/>
          </ac:spMkLst>
        </pc:spChg>
        <pc:spChg chg="mod">
          <ac:chgData name="Sun, Xudong" userId="295bc773-9938-493a-8ba2-465b09920f6f" providerId="ADAL" clId="{E9D03C5B-3418-F54B-90B5-8E9DC0D26866}" dt="2021-08-29T17:05:58.165" v="4470" actId="1076"/>
          <ac:spMkLst>
            <pc:docMk/>
            <pc:sldMk cId="3528666288" sldId="2026819506"/>
            <ac:spMk id="13" creationId="{64249EBC-CBE5-B04F-BC8C-0F41977A0899}"/>
          </ac:spMkLst>
        </pc:spChg>
      </pc:sldChg>
      <pc:sldChg chg="addSp delSp modSp add mod delAnim modAnim">
        <pc:chgData name="Sun, Xudong" userId="295bc773-9938-493a-8ba2-465b09920f6f" providerId="ADAL" clId="{E9D03C5B-3418-F54B-90B5-8E9DC0D26866}" dt="2021-08-29T23:57:43.485" v="5948"/>
        <pc:sldMkLst>
          <pc:docMk/>
          <pc:sldMk cId="374836146" sldId="2026819507"/>
        </pc:sldMkLst>
        <pc:spChg chg="add mod">
          <ac:chgData name="Sun, Xudong" userId="295bc773-9938-493a-8ba2-465b09920f6f" providerId="ADAL" clId="{E9D03C5B-3418-F54B-90B5-8E9DC0D26866}" dt="2021-08-29T17:07:59.661" v="4481"/>
          <ac:spMkLst>
            <pc:docMk/>
            <pc:sldMk cId="374836146" sldId="2026819507"/>
            <ac:spMk id="13" creationId="{29D07B57-8FE0-7F4E-BD20-6C710E865A92}"/>
          </ac:spMkLst>
        </pc:spChg>
        <pc:spChg chg="add mod">
          <ac:chgData name="Sun, Xudong" userId="295bc773-9938-493a-8ba2-465b09920f6f" providerId="ADAL" clId="{E9D03C5B-3418-F54B-90B5-8E9DC0D26866}" dt="2021-08-29T17:08:17.982" v="4483"/>
          <ac:spMkLst>
            <pc:docMk/>
            <pc:sldMk cId="374836146" sldId="2026819507"/>
            <ac:spMk id="16" creationId="{C12BAB13-D4E5-264A-9C16-9B9E89E9F530}"/>
          </ac:spMkLst>
        </pc:spChg>
        <pc:spChg chg="mod">
          <ac:chgData name="Sun, Xudong" userId="295bc773-9938-493a-8ba2-465b09920f6f" providerId="ADAL" clId="{E9D03C5B-3418-F54B-90B5-8E9DC0D26866}" dt="2021-08-29T17:07:10.630" v="4474" actId="207"/>
          <ac:spMkLst>
            <pc:docMk/>
            <pc:sldMk cId="374836146" sldId="2026819507"/>
            <ac:spMk id="23" creationId="{124A3E54-635B-0942-9F62-439FC035AE4D}"/>
          </ac:spMkLst>
        </pc:spChg>
        <pc:spChg chg="mod">
          <ac:chgData name="Sun, Xudong" userId="295bc773-9938-493a-8ba2-465b09920f6f" providerId="ADAL" clId="{E9D03C5B-3418-F54B-90B5-8E9DC0D26866}" dt="2021-08-29T17:07:13.390" v="4476" actId="20577"/>
          <ac:spMkLst>
            <pc:docMk/>
            <pc:sldMk cId="374836146" sldId="2026819507"/>
            <ac:spMk id="24" creationId="{995E82BC-239C-E848-AA15-1F82DECC00E9}"/>
          </ac:spMkLst>
        </pc:spChg>
        <pc:spChg chg="del">
          <ac:chgData name="Sun, Xudong" userId="295bc773-9938-493a-8ba2-465b09920f6f" providerId="ADAL" clId="{E9D03C5B-3418-F54B-90B5-8E9DC0D26866}" dt="2021-08-29T17:07:45.663" v="4480" actId="478"/>
          <ac:spMkLst>
            <pc:docMk/>
            <pc:sldMk cId="374836146" sldId="2026819507"/>
            <ac:spMk id="26" creationId="{38F090FC-7C75-AD49-857B-5E03A6855EDE}"/>
          </ac:spMkLst>
        </pc:spChg>
        <pc:picChg chg="add mod">
          <ac:chgData name="Sun, Xudong" userId="295bc773-9938-493a-8ba2-465b09920f6f" providerId="ADAL" clId="{E9D03C5B-3418-F54B-90B5-8E9DC0D26866}" dt="2021-08-29T17:08:05.754" v="4482" actId="167"/>
          <ac:picMkLst>
            <pc:docMk/>
            <pc:sldMk cId="374836146" sldId="2026819507"/>
            <ac:picMk id="11" creationId="{7B78C41F-3C2A-9649-BF55-7028D397D614}"/>
          </ac:picMkLst>
        </pc:picChg>
        <pc:cxnChg chg="add mod">
          <ac:chgData name="Sun, Xudong" userId="295bc773-9938-493a-8ba2-465b09920f6f" providerId="ADAL" clId="{E9D03C5B-3418-F54B-90B5-8E9DC0D26866}" dt="2021-08-29T17:07:59.661" v="4481"/>
          <ac:cxnSpMkLst>
            <pc:docMk/>
            <pc:sldMk cId="374836146" sldId="2026819507"/>
            <ac:cxnSpMk id="12" creationId="{90829FE8-7163-F040-B4BF-14303DF3F3C4}"/>
          </ac:cxnSpMkLst>
        </pc:cxnChg>
        <pc:cxnChg chg="add mod">
          <ac:chgData name="Sun, Xudong" userId="295bc773-9938-493a-8ba2-465b09920f6f" providerId="ADAL" clId="{E9D03C5B-3418-F54B-90B5-8E9DC0D26866}" dt="2021-08-29T17:08:17.982" v="4483"/>
          <ac:cxnSpMkLst>
            <pc:docMk/>
            <pc:sldMk cId="374836146" sldId="2026819507"/>
            <ac:cxnSpMk id="15" creationId="{CC2BB44A-CC79-7542-9FB3-88B6B08A354F}"/>
          </ac:cxnSpMkLst>
        </pc:cxnChg>
        <pc:cxnChg chg="del">
          <ac:chgData name="Sun, Xudong" userId="295bc773-9938-493a-8ba2-465b09920f6f" providerId="ADAL" clId="{E9D03C5B-3418-F54B-90B5-8E9DC0D26866}" dt="2021-08-29T17:07:45.663" v="4480" actId="478"/>
          <ac:cxnSpMkLst>
            <pc:docMk/>
            <pc:sldMk cId="374836146" sldId="2026819507"/>
            <ac:cxnSpMk id="25" creationId="{7B2C3E69-D908-E946-AB61-3763D1D6A2E1}"/>
          </ac:cxnSpMkLst>
        </pc:cxnChg>
      </pc:sldChg>
      <pc:sldChg chg="delSp modSp add mod delAnim modAnim">
        <pc:chgData name="Sun, Xudong" userId="295bc773-9938-493a-8ba2-465b09920f6f" providerId="ADAL" clId="{E9D03C5B-3418-F54B-90B5-8E9DC0D26866}" dt="2021-08-29T17:14:36.856" v="4576" actId="478"/>
        <pc:sldMkLst>
          <pc:docMk/>
          <pc:sldMk cId="3478623377" sldId="2026819508"/>
        </pc:sldMkLst>
        <pc:spChg chg="del">
          <ac:chgData name="Sun, Xudong" userId="295bc773-9938-493a-8ba2-465b09920f6f" providerId="ADAL" clId="{E9D03C5B-3418-F54B-90B5-8E9DC0D26866}" dt="2021-08-29T17:14:36.856" v="4576" actId="478"/>
          <ac:spMkLst>
            <pc:docMk/>
            <pc:sldMk cId="3478623377" sldId="2026819508"/>
            <ac:spMk id="16" creationId="{C12BAB13-D4E5-264A-9C16-9B9E89E9F530}"/>
          </ac:spMkLst>
        </pc:spChg>
        <pc:spChg chg="mod">
          <ac:chgData name="Sun, Xudong" userId="295bc773-9938-493a-8ba2-465b09920f6f" providerId="ADAL" clId="{E9D03C5B-3418-F54B-90B5-8E9DC0D26866}" dt="2021-08-29T17:09:15.711" v="4492" actId="207"/>
          <ac:spMkLst>
            <pc:docMk/>
            <pc:sldMk cId="3478623377" sldId="2026819508"/>
            <ac:spMk id="23" creationId="{124A3E54-635B-0942-9F62-439FC035AE4D}"/>
          </ac:spMkLst>
        </pc:spChg>
        <pc:spChg chg="mod">
          <ac:chgData name="Sun, Xudong" userId="295bc773-9938-493a-8ba2-465b09920f6f" providerId="ADAL" clId="{E9D03C5B-3418-F54B-90B5-8E9DC0D26866}" dt="2021-08-29T17:09:19.308" v="4494" actId="20577"/>
          <ac:spMkLst>
            <pc:docMk/>
            <pc:sldMk cId="3478623377" sldId="2026819508"/>
            <ac:spMk id="24" creationId="{995E82BC-239C-E848-AA15-1F82DECC00E9}"/>
          </ac:spMkLst>
        </pc:spChg>
        <pc:cxnChg chg="del">
          <ac:chgData name="Sun, Xudong" userId="295bc773-9938-493a-8ba2-465b09920f6f" providerId="ADAL" clId="{E9D03C5B-3418-F54B-90B5-8E9DC0D26866}" dt="2021-08-29T17:14:36.856" v="4576" actId="478"/>
          <ac:cxnSpMkLst>
            <pc:docMk/>
            <pc:sldMk cId="3478623377" sldId="2026819508"/>
            <ac:cxnSpMk id="15" creationId="{CC2BB44A-CC79-7542-9FB3-88B6B08A354F}"/>
          </ac:cxnSpMkLst>
        </pc:cxnChg>
      </pc:sldChg>
      <pc:sldChg chg="addSp delSp modSp add mod delAnim modAnim">
        <pc:chgData name="Sun, Xudong" userId="295bc773-9938-493a-8ba2-465b09920f6f" providerId="ADAL" clId="{E9D03C5B-3418-F54B-90B5-8E9DC0D26866}" dt="2021-08-29T17:18:36.042" v="4602" actId="14100"/>
        <pc:sldMkLst>
          <pc:docMk/>
          <pc:sldMk cId="933754262" sldId="2026819509"/>
        </pc:sldMkLst>
        <pc:spChg chg="mod">
          <ac:chgData name="Sun, Xudong" userId="295bc773-9938-493a-8ba2-465b09920f6f" providerId="ADAL" clId="{E9D03C5B-3418-F54B-90B5-8E9DC0D26866}" dt="2021-08-29T17:18:36.042" v="4602" actId="14100"/>
          <ac:spMkLst>
            <pc:docMk/>
            <pc:sldMk cId="933754262" sldId="2026819509"/>
            <ac:spMk id="13" creationId="{29D07B57-8FE0-7F4E-BD20-6C710E865A92}"/>
          </ac:spMkLst>
        </pc:spChg>
        <pc:spChg chg="del">
          <ac:chgData name="Sun, Xudong" userId="295bc773-9938-493a-8ba2-465b09920f6f" providerId="ADAL" clId="{E9D03C5B-3418-F54B-90B5-8E9DC0D26866}" dt="2021-08-29T17:14:48.881" v="4577" actId="478"/>
          <ac:spMkLst>
            <pc:docMk/>
            <pc:sldMk cId="933754262" sldId="2026819509"/>
            <ac:spMk id="16" creationId="{C12BAB13-D4E5-264A-9C16-9B9E89E9F530}"/>
          </ac:spMkLst>
        </pc:spChg>
        <pc:spChg chg="add mod">
          <ac:chgData name="Sun, Xudong" userId="295bc773-9938-493a-8ba2-465b09920f6f" providerId="ADAL" clId="{E9D03C5B-3418-F54B-90B5-8E9DC0D26866}" dt="2021-08-29T17:15:31.683" v="4578"/>
          <ac:spMkLst>
            <pc:docMk/>
            <pc:sldMk cId="933754262" sldId="2026819509"/>
            <ac:spMk id="17" creationId="{ED3B8B90-73CE-4B40-9560-8FD88A26414C}"/>
          </ac:spMkLst>
        </pc:spChg>
        <pc:picChg chg="del">
          <ac:chgData name="Sun, Xudong" userId="295bc773-9938-493a-8ba2-465b09920f6f" providerId="ADAL" clId="{E9D03C5B-3418-F54B-90B5-8E9DC0D26866}" dt="2021-08-29T17:10:04.750" v="4497" actId="478"/>
          <ac:picMkLst>
            <pc:docMk/>
            <pc:sldMk cId="933754262" sldId="2026819509"/>
            <ac:picMk id="11" creationId="{7B78C41F-3C2A-9649-BF55-7028D397D614}"/>
          </ac:picMkLst>
        </pc:picChg>
        <pc:cxnChg chg="del">
          <ac:chgData name="Sun, Xudong" userId="295bc773-9938-493a-8ba2-465b09920f6f" providerId="ADAL" clId="{E9D03C5B-3418-F54B-90B5-8E9DC0D26866}" dt="2021-08-29T17:14:48.881" v="4577" actId="478"/>
          <ac:cxnSpMkLst>
            <pc:docMk/>
            <pc:sldMk cId="933754262" sldId="2026819509"/>
            <ac:cxnSpMk id="15" creationId="{CC2BB44A-CC79-7542-9FB3-88B6B08A354F}"/>
          </ac:cxnSpMkLst>
        </pc:cxnChg>
      </pc:sldChg>
      <pc:sldChg chg="addSp delSp modSp add mod delAnim modAnim">
        <pc:chgData name="Sun, Xudong" userId="295bc773-9938-493a-8ba2-465b09920f6f" providerId="ADAL" clId="{E9D03C5B-3418-F54B-90B5-8E9DC0D26866}" dt="2021-09-01T23:04:08.463" v="8065" actId="20577"/>
        <pc:sldMkLst>
          <pc:docMk/>
          <pc:sldMk cId="3834708049" sldId="2026819510"/>
        </pc:sldMkLst>
        <pc:spChg chg="mod">
          <ac:chgData name="Sun, Xudong" userId="295bc773-9938-493a-8ba2-465b09920f6f" providerId="ADAL" clId="{E9D03C5B-3418-F54B-90B5-8E9DC0D26866}" dt="2021-08-29T17:20:25.100" v="4604" actId="14100"/>
          <ac:spMkLst>
            <pc:docMk/>
            <pc:sldMk cId="3834708049" sldId="2026819510"/>
            <ac:spMk id="13" creationId="{29D07B57-8FE0-7F4E-BD20-6C710E865A92}"/>
          </ac:spMkLst>
        </pc:spChg>
        <pc:spChg chg="del">
          <ac:chgData name="Sun, Xudong" userId="295bc773-9938-493a-8ba2-465b09920f6f" providerId="ADAL" clId="{E9D03C5B-3418-F54B-90B5-8E9DC0D26866}" dt="2021-08-29T17:11:51.320" v="4516" actId="478"/>
          <ac:spMkLst>
            <pc:docMk/>
            <pc:sldMk cId="3834708049" sldId="2026819510"/>
            <ac:spMk id="16" creationId="{C12BAB13-D4E5-264A-9C16-9B9E89E9F530}"/>
          </ac:spMkLst>
        </pc:spChg>
        <pc:spChg chg="add mod">
          <ac:chgData name="Sun, Xudong" userId="295bc773-9938-493a-8ba2-465b09920f6f" providerId="ADAL" clId="{E9D03C5B-3418-F54B-90B5-8E9DC0D26866}" dt="2021-09-01T23:04:08.463" v="8065" actId="20577"/>
          <ac:spMkLst>
            <pc:docMk/>
            <pc:sldMk cId="3834708049" sldId="2026819510"/>
            <ac:spMk id="17" creationId="{979CA914-1081-4540-9937-E6E082E60F70}"/>
          </ac:spMkLst>
        </pc:spChg>
        <pc:spChg chg="del">
          <ac:chgData name="Sun, Xudong" userId="295bc773-9938-493a-8ba2-465b09920f6f" providerId="ADAL" clId="{E9D03C5B-3418-F54B-90B5-8E9DC0D26866}" dt="2021-08-29T17:12:18.121" v="4518" actId="478"/>
          <ac:spMkLst>
            <pc:docMk/>
            <pc:sldMk cId="3834708049" sldId="2026819510"/>
            <ac:spMk id="18" creationId="{01DD8A6B-243C-954D-B8F9-23DF7DBC9CA8}"/>
          </ac:spMkLst>
        </pc:spChg>
        <pc:spChg chg="add del mod">
          <ac:chgData name="Sun, Xudong" userId="295bc773-9938-493a-8ba2-465b09920f6f" providerId="ADAL" clId="{E9D03C5B-3418-F54B-90B5-8E9DC0D26866}" dt="2021-08-29T17:15:41.634" v="4580" actId="478"/>
          <ac:spMkLst>
            <pc:docMk/>
            <pc:sldMk cId="3834708049" sldId="2026819510"/>
            <ac:spMk id="21" creationId="{44A28E96-D5BD-C84B-AB83-4157A595A631}"/>
          </ac:spMkLst>
        </pc:spChg>
        <pc:cxnChg chg="del">
          <ac:chgData name="Sun, Xudong" userId="295bc773-9938-493a-8ba2-465b09920f6f" providerId="ADAL" clId="{E9D03C5B-3418-F54B-90B5-8E9DC0D26866}" dt="2021-08-29T17:11:51.320" v="4516" actId="478"/>
          <ac:cxnSpMkLst>
            <pc:docMk/>
            <pc:sldMk cId="3834708049" sldId="2026819510"/>
            <ac:cxnSpMk id="15" creationId="{CC2BB44A-CC79-7542-9FB3-88B6B08A354F}"/>
          </ac:cxnSpMkLst>
        </pc:cxnChg>
      </pc:sldChg>
      <pc:sldChg chg="addSp delSp modSp add del mod modAnim">
        <pc:chgData name="Sun, Xudong" userId="295bc773-9938-493a-8ba2-465b09920f6f" providerId="ADAL" clId="{E9D03C5B-3418-F54B-90B5-8E9DC0D26866}" dt="2021-08-29T22:40:40.560" v="5675" actId="2696"/>
        <pc:sldMkLst>
          <pc:docMk/>
          <pc:sldMk cId="530181880" sldId="2026819511"/>
        </pc:sldMkLst>
        <pc:spChg chg="add del mod">
          <ac:chgData name="Sun, Xudong" userId="295bc773-9938-493a-8ba2-465b09920f6f" providerId="ADAL" clId="{E9D03C5B-3418-F54B-90B5-8E9DC0D26866}" dt="2021-08-29T21:16:32.148" v="5009" actId="478"/>
          <ac:spMkLst>
            <pc:docMk/>
            <pc:sldMk cId="530181880" sldId="2026819511"/>
            <ac:spMk id="2" creationId="{85196E45-8E30-AB4B-A842-57C51B46E8BC}"/>
          </ac:spMkLst>
        </pc:spChg>
        <pc:spChg chg="add mod">
          <ac:chgData name="Sun, Xudong" userId="295bc773-9938-493a-8ba2-465b09920f6f" providerId="ADAL" clId="{E9D03C5B-3418-F54B-90B5-8E9DC0D26866}" dt="2021-08-29T21:21:31.164" v="5084" actId="14100"/>
          <ac:spMkLst>
            <pc:docMk/>
            <pc:sldMk cId="530181880" sldId="2026819511"/>
            <ac:spMk id="3" creationId="{54FCB266-CF2C-BB4D-885A-1E9FAD251498}"/>
          </ac:spMkLst>
        </pc:spChg>
        <pc:spChg chg="del mod">
          <ac:chgData name="Sun, Xudong" userId="295bc773-9938-493a-8ba2-465b09920f6f" providerId="ADAL" clId="{E9D03C5B-3418-F54B-90B5-8E9DC0D26866}" dt="2021-08-29T21:12:06.120" v="4827" actId="478"/>
          <ac:spMkLst>
            <pc:docMk/>
            <pc:sldMk cId="530181880" sldId="2026819511"/>
            <ac:spMk id="6" creationId="{73B004BB-2F33-8B49-8836-F9618273AAD9}"/>
          </ac:spMkLst>
        </pc:spChg>
        <pc:spChg chg="add mod">
          <ac:chgData name="Sun, Xudong" userId="295bc773-9938-493a-8ba2-465b09920f6f" providerId="ADAL" clId="{E9D03C5B-3418-F54B-90B5-8E9DC0D26866}" dt="2021-08-29T22:40:16.168" v="5671"/>
          <ac:spMkLst>
            <pc:docMk/>
            <pc:sldMk cId="530181880" sldId="2026819511"/>
            <ac:spMk id="16" creationId="{519C44DB-A6E3-1C4C-97B5-56D5A163E1BC}"/>
          </ac:spMkLst>
        </pc:spChg>
      </pc:sldChg>
      <pc:sldChg chg="add del">
        <pc:chgData name="Sun, Xudong" userId="295bc773-9938-493a-8ba2-465b09920f6f" providerId="ADAL" clId="{E9D03C5B-3418-F54B-90B5-8E9DC0D26866}" dt="2021-08-29T20:55:52.725" v="4666" actId="2696"/>
        <pc:sldMkLst>
          <pc:docMk/>
          <pc:sldMk cId="797375461" sldId="2026819511"/>
        </pc:sldMkLst>
      </pc:sldChg>
      <pc:sldChg chg="add del">
        <pc:chgData name="Sun, Xudong" userId="295bc773-9938-493a-8ba2-465b09920f6f" providerId="ADAL" clId="{E9D03C5B-3418-F54B-90B5-8E9DC0D26866}" dt="2021-08-29T21:06:37.407" v="4759" actId="2696"/>
        <pc:sldMkLst>
          <pc:docMk/>
          <pc:sldMk cId="412772874" sldId="2026819512"/>
        </pc:sldMkLst>
      </pc:sldChg>
      <pc:sldChg chg="addSp delSp modSp add mod delAnim modAnim">
        <pc:chgData name="Sun, Xudong" userId="295bc773-9938-493a-8ba2-465b09920f6f" providerId="ADAL" clId="{E9D03C5B-3418-F54B-90B5-8E9DC0D26866}" dt="2021-08-29T21:54:53.725" v="5304" actId="27636"/>
        <pc:sldMkLst>
          <pc:docMk/>
          <pc:sldMk cId="3070182217" sldId="2026819512"/>
        </pc:sldMkLst>
        <pc:spChg chg="del">
          <ac:chgData name="Sun, Xudong" userId="295bc773-9938-493a-8ba2-465b09920f6f" providerId="ADAL" clId="{E9D03C5B-3418-F54B-90B5-8E9DC0D26866}" dt="2021-08-29T21:45:26.150" v="5173" actId="478"/>
          <ac:spMkLst>
            <pc:docMk/>
            <pc:sldMk cId="3070182217" sldId="2026819512"/>
            <ac:spMk id="6" creationId="{296F6C93-B383-1A4D-8C39-48468E92333D}"/>
          </ac:spMkLst>
        </pc:spChg>
        <pc:spChg chg="add mod">
          <ac:chgData name="Sun, Xudong" userId="295bc773-9938-493a-8ba2-465b09920f6f" providerId="ADAL" clId="{E9D03C5B-3418-F54B-90B5-8E9DC0D26866}" dt="2021-08-29T21:45:26.684" v="5174"/>
          <ac:spMkLst>
            <pc:docMk/>
            <pc:sldMk cId="3070182217" sldId="2026819512"/>
            <ac:spMk id="11" creationId="{09B4F295-EAED-D04F-AE1D-44C7E2C0C564}"/>
          </ac:spMkLst>
        </pc:spChg>
        <pc:spChg chg="add mod">
          <ac:chgData name="Sun, Xudong" userId="295bc773-9938-493a-8ba2-465b09920f6f" providerId="ADAL" clId="{E9D03C5B-3418-F54B-90B5-8E9DC0D26866}" dt="2021-08-29T21:46:48.521" v="5208" actId="1076"/>
          <ac:spMkLst>
            <pc:docMk/>
            <pc:sldMk cId="3070182217" sldId="2026819512"/>
            <ac:spMk id="12" creationId="{612E2B2D-B8CF-D74C-A4E2-545D949BC2E4}"/>
          </ac:spMkLst>
        </pc:spChg>
        <pc:spChg chg="mod">
          <ac:chgData name="Sun, Xudong" userId="295bc773-9938-493a-8ba2-465b09920f6f" providerId="ADAL" clId="{E9D03C5B-3418-F54B-90B5-8E9DC0D26866}" dt="2021-08-29T21:46:44.245" v="5207" actId="1076"/>
          <ac:spMkLst>
            <pc:docMk/>
            <pc:sldMk cId="3070182217" sldId="2026819512"/>
            <ac:spMk id="14" creationId="{9389681C-EE21-8B4F-8ECF-52CD484D7676}"/>
          </ac:spMkLst>
        </pc:spChg>
        <pc:spChg chg="add mod">
          <ac:chgData name="Sun, Xudong" userId="295bc773-9938-493a-8ba2-465b09920f6f" providerId="ADAL" clId="{E9D03C5B-3418-F54B-90B5-8E9DC0D26866}" dt="2021-08-29T21:46:44.245" v="5207" actId="1076"/>
          <ac:spMkLst>
            <pc:docMk/>
            <pc:sldMk cId="3070182217" sldId="2026819512"/>
            <ac:spMk id="15" creationId="{C7861C79-F441-9649-877C-A0C15DB63CD3}"/>
          </ac:spMkLst>
        </pc:spChg>
        <pc:spChg chg="add mod">
          <ac:chgData name="Sun, Xudong" userId="295bc773-9938-493a-8ba2-465b09920f6f" providerId="ADAL" clId="{E9D03C5B-3418-F54B-90B5-8E9DC0D26866}" dt="2021-08-29T21:48:10.206" v="5215" actId="207"/>
          <ac:spMkLst>
            <pc:docMk/>
            <pc:sldMk cId="3070182217" sldId="2026819512"/>
            <ac:spMk id="16" creationId="{4F1DA706-7635-5541-ACB9-FAA5E0201B4E}"/>
          </ac:spMkLst>
        </pc:spChg>
        <pc:spChg chg="add mod">
          <ac:chgData name="Sun, Xudong" userId="295bc773-9938-493a-8ba2-465b09920f6f" providerId="ADAL" clId="{E9D03C5B-3418-F54B-90B5-8E9DC0D26866}" dt="2021-08-29T21:48:12.649" v="5217" actId="20577"/>
          <ac:spMkLst>
            <pc:docMk/>
            <pc:sldMk cId="3070182217" sldId="2026819512"/>
            <ac:spMk id="17" creationId="{ADAD90F9-850D-8042-824C-972EBDC34D73}"/>
          </ac:spMkLst>
        </pc:spChg>
        <pc:spChg chg="del">
          <ac:chgData name="Sun, Xudong" userId="295bc773-9938-493a-8ba2-465b09920f6f" providerId="ADAL" clId="{E9D03C5B-3418-F54B-90B5-8E9DC0D26866}" dt="2021-08-29T21:46:34.497" v="5206" actId="478"/>
          <ac:spMkLst>
            <pc:docMk/>
            <pc:sldMk cId="3070182217" sldId="2026819512"/>
            <ac:spMk id="18" creationId="{01DD8A6B-243C-954D-B8F9-23DF7DBC9CA8}"/>
          </ac:spMkLst>
        </pc:spChg>
        <pc:spChg chg="mod">
          <ac:chgData name="Sun, Xudong" userId="295bc773-9938-493a-8ba2-465b09920f6f" providerId="ADAL" clId="{E9D03C5B-3418-F54B-90B5-8E9DC0D26866}" dt="2021-08-29T21:46:44.245" v="5207" actId="1076"/>
          <ac:spMkLst>
            <pc:docMk/>
            <pc:sldMk cId="3070182217" sldId="2026819512"/>
            <ac:spMk id="20" creationId="{7B4ED155-7D1C-864F-8795-C9E808B283CB}"/>
          </ac:spMkLst>
        </pc:spChg>
        <pc:spChg chg="mod">
          <ac:chgData name="Sun, Xudong" userId="295bc773-9938-493a-8ba2-465b09920f6f" providerId="ADAL" clId="{E9D03C5B-3418-F54B-90B5-8E9DC0D26866}" dt="2021-08-29T21:46:44.245" v="5207" actId="1076"/>
          <ac:spMkLst>
            <pc:docMk/>
            <pc:sldMk cId="3070182217" sldId="2026819512"/>
            <ac:spMk id="23" creationId="{124A3E54-635B-0942-9F62-439FC035AE4D}"/>
          </ac:spMkLst>
        </pc:spChg>
        <pc:spChg chg="mod">
          <ac:chgData name="Sun, Xudong" userId="295bc773-9938-493a-8ba2-465b09920f6f" providerId="ADAL" clId="{E9D03C5B-3418-F54B-90B5-8E9DC0D26866}" dt="2021-08-29T21:47:42.767" v="5211" actId="1076"/>
          <ac:spMkLst>
            <pc:docMk/>
            <pc:sldMk cId="3070182217" sldId="2026819512"/>
            <ac:spMk id="24" creationId="{995E82BC-239C-E848-AA15-1F82DECC00E9}"/>
          </ac:spMkLst>
        </pc:spChg>
        <pc:spChg chg="mod">
          <ac:chgData name="Sun, Xudong" userId="295bc773-9938-493a-8ba2-465b09920f6f" providerId="ADAL" clId="{E9D03C5B-3418-F54B-90B5-8E9DC0D26866}" dt="2021-08-29T21:54:53.725" v="5304" actId="27636"/>
          <ac:spMkLst>
            <pc:docMk/>
            <pc:sldMk cId="3070182217" sldId="2026819512"/>
            <ac:spMk id="26" creationId="{38F090FC-7C75-AD49-857B-5E03A6855EDE}"/>
          </ac:spMkLst>
        </pc:spChg>
        <pc:spChg chg="add mod">
          <ac:chgData name="Sun, Xudong" userId="295bc773-9938-493a-8ba2-465b09920f6f" providerId="ADAL" clId="{E9D03C5B-3418-F54B-90B5-8E9DC0D26866}" dt="2021-08-29T21:53:19.694" v="5275" actId="20577"/>
          <ac:spMkLst>
            <pc:docMk/>
            <pc:sldMk cId="3070182217" sldId="2026819512"/>
            <ac:spMk id="27" creationId="{BD30E949-6FD9-5C4D-B739-D02E4D58A9A1}"/>
          </ac:spMkLst>
        </pc:spChg>
        <pc:picChg chg="mod">
          <ac:chgData name="Sun, Xudong" userId="295bc773-9938-493a-8ba2-465b09920f6f" providerId="ADAL" clId="{E9D03C5B-3418-F54B-90B5-8E9DC0D26866}" dt="2021-08-29T21:46:44.245" v="5207" actId="1076"/>
          <ac:picMkLst>
            <pc:docMk/>
            <pc:sldMk cId="3070182217" sldId="2026819512"/>
            <ac:picMk id="19" creationId="{B31B6277-8F62-3246-BD29-44F439823E9C}"/>
          </ac:picMkLst>
        </pc:picChg>
        <pc:picChg chg="add mod">
          <ac:chgData name="Sun, Xudong" userId="295bc773-9938-493a-8ba2-465b09920f6f" providerId="ADAL" clId="{E9D03C5B-3418-F54B-90B5-8E9DC0D26866}" dt="2021-08-29T21:49:27.841" v="5223" actId="1076"/>
          <ac:picMkLst>
            <pc:docMk/>
            <pc:sldMk cId="3070182217" sldId="2026819512"/>
            <ac:picMk id="21" creationId="{B412E65E-4492-F941-AF07-EFA8F4E0C708}"/>
          </ac:picMkLst>
        </pc:picChg>
        <pc:cxnChg chg="add mod">
          <ac:chgData name="Sun, Xudong" userId="295bc773-9938-493a-8ba2-465b09920f6f" providerId="ADAL" clId="{E9D03C5B-3418-F54B-90B5-8E9DC0D26866}" dt="2021-08-29T21:52:12.563" v="5246" actId="1076"/>
          <ac:cxnSpMkLst>
            <pc:docMk/>
            <pc:sldMk cId="3070182217" sldId="2026819512"/>
            <ac:cxnSpMk id="22" creationId="{F736D4E6-7746-544E-9BC6-4597343CCE52}"/>
          </ac:cxnSpMkLst>
        </pc:cxnChg>
        <pc:cxnChg chg="mod">
          <ac:chgData name="Sun, Xudong" userId="295bc773-9938-493a-8ba2-465b09920f6f" providerId="ADAL" clId="{E9D03C5B-3418-F54B-90B5-8E9DC0D26866}" dt="2021-08-29T21:46:44.245" v="5207" actId="1076"/>
          <ac:cxnSpMkLst>
            <pc:docMk/>
            <pc:sldMk cId="3070182217" sldId="2026819512"/>
            <ac:cxnSpMk id="25" creationId="{7B2C3E69-D908-E946-AB61-3763D1D6A2E1}"/>
          </ac:cxnSpMkLst>
        </pc:cxnChg>
      </pc:sldChg>
      <pc:sldChg chg="add del">
        <pc:chgData name="Sun, Xudong" userId="295bc773-9938-493a-8ba2-465b09920f6f" providerId="ADAL" clId="{E9D03C5B-3418-F54B-90B5-8E9DC0D26866}" dt="2021-08-29T21:11:54.055" v="4826" actId="2696"/>
        <pc:sldMkLst>
          <pc:docMk/>
          <pc:sldMk cId="4145813916" sldId="2026819512"/>
        </pc:sldMkLst>
      </pc:sldChg>
      <pc:sldChg chg="addSp delSp modSp add mod delAnim modAnim">
        <pc:chgData name="Sun, Xudong" userId="295bc773-9938-493a-8ba2-465b09920f6f" providerId="ADAL" clId="{E9D03C5B-3418-F54B-90B5-8E9DC0D26866}" dt="2021-08-30T00:31:30.475" v="5991" actId="20577"/>
        <pc:sldMkLst>
          <pc:docMk/>
          <pc:sldMk cId="3760362398" sldId="2026819513"/>
        </pc:sldMkLst>
        <pc:spChg chg="add mod">
          <ac:chgData name="Sun, Xudong" userId="295bc773-9938-493a-8ba2-465b09920f6f" providerId="ADAL" clId="{E9D03C5B-3418-F54B-90B5-8E9DC0D26866}" dt="2021-08-30T00:31:30.475" v="5991" actId="20577"/>
          <ac:spMkLst>
            <pc:docMk/>
            <pc:sldMk cId="3760362398" sldId="2026819513"/>
            <ac:spMk id="2" creationId="{B774281F-0AA9-4A4C-8597-0FED2E5D278F}"/>
          </ac:spMkLst>
        </pc:spChg>
        <pc:spChg chg="del">
          <ac:chgData name="Sun, Xudong" userId="295bc773-9938-493a-8ba2-465b09920f6f" providerId="ADAL" clId="{E9D03C5B-3418-F54B-90B5-8E9DC0D26866}" dt="2021-08-29T21:51:09.577" v="5238" actId="478"/>
          <ac:spMkLst>
            <pc:docMk/>
            <pc:sldMk cId="3760362398" sldId="2026819513"/>
            <ac:spMk id="15" creationId="{C7861C79-F441-9649-877C-A0C15DB63CD3}"/>
          </ac:spMkLst>
        </pc:spChg>
        <pc:spChg chg="add mod">
          <ac:chgData name="Sun, Xudong" userId="295bc773-9938-493a-8ba2-465b09920f6f" providerId="ADAL" clId="{E9D03C5B-3418-F54B-90B5-8E9DC0D26866}" dt="2021-08-29T21:50:52.846" v="5226" actId="1076"/>
          <ac:spMkLst>
            <pc:docMk/>
            <pc:sldMk cId="3760362398" sldId="2026819513"/>
            <ac:spMk id="18" creationId="{1122940E-3F29-8E47-9AE6-81E36E131183}"/>
          </ac:spMkLst>
        </pc:spChg>
        <pc:spChg chg="add mod">
          <ac:chgData name="Sun, Xudong" userId="295bc773-9938-493a-8ba2-465b09920f6f" providerId="ADAL" clId="{E9D03C5B-3418-F54B-90B5-8E9DC0D26866}" dt="2021-08-29T21:50:52.846" v="5226" actId="1076"/>
          <ac:spMkLst>
            <pc:docMk/>
            <pc:sldMk cId="3760362398" sldId="2026819513"/>
            <ac:spMk id="22" creationId="{B58A92E7-52D5-0844-ACBF-D3375FD1B6D0}"/>
          </ac:spMkLst>
        </pc:spChg>
        <pc:spChg chg="mod">
          <ac:chgData name="Sun, Xudong" userId="295bc773-9938-493a-8ba2-465b09920f6f" providerId="ADAL" clId="{E9D03C5B-3418-F54B-90B5-8E9DC0D26866}" dt="2021-08-29T21:54:43.773" v="5302" actId="255"/>
          <ac:spMkLst>
            <pc:docMk/>
            <pc:sldMk cId="3760362398" sldId="2026819513"/>
            <ac:spMk id="26" creationId="{38F090FC-7C75-AD49-857B-5E03A6855EDE}"/>
          </ac:spMkLst>
        </pc:spChg>
        <pc:spChg chg="add mod">
          <ac:chgData name="Sun, Xudong" userId="295bc773-9938-493a-8ba2-465b09920f6f" providerId="ADAL" clId="{E9D03C5B-3418-F54B-90B5-8E9DC0D26866}" dt="2021-08-29T21:53:41.280" v="5298" actId="20577"/>
          <ac:spMkLst>
            <pc:docMk/>
            <pc:sldMk cId="3760362398" sldId="2026819513"/>
            <ac:spMk id="28" creationId="{0F81B63A-EC5B-1E4E-8632-866EB8126DEB}"/>
          </ac:spMkLst>
        </pc:spChg>
        <pc:cxnChg chg="add mod">
          <ac:chgData name="Sun, Xudong" userId="295bc773-9938-493a-8ba2-465b09920f6f" providerId="ADAL" clId="{E9D03C5B-3418-F54B-90B5-8E9DC0D26866}" dt="2021-08-29T21:53:33.299" v="5276"/>
          <ac:cxnSpMkLst>
            <pc:docMk/>
            <pc:sldMk cId="3760362398" sldId="2026819513"/>
            <ac:cxnSpMk id="27" creationId="{830FC460-1215-7B4D-8D6C-3735B30230E2}"/>
          </ac:cxnSpMkLst>
        </pc:cxnChg>
      </pc:sldChg>
      <pc:sldChg chg="add del ord">
        <pc:chgData name="Sun, Xudong" userId="295bc773-9938-493a-8ba2-465b09920f6f" providerId="ADAL" clId="{E9D03C5B-3418-F54B-90B5-8E9DC0D26866}" dt="2021-08-29T23:50:21.921" v="5940" actId="2696"/>
        <pc:sldMkLst>
          <pc:docMk/>
          <pc:sldMk cId="1935279999" sldId="2026819514"/>
        </pc:sldMkLst>
      </pc:sldChg>
      <pc:sldChg chg="add del">
        <pc:chgData name="Sun, Xudong" userId="295bc773-9938-493a-8ba2-465b09920f6f" providerId="ADAL" clId="{E9D03C5B-3418-F54B-90B5-8E9DC0D26866}" dt="2021-08-29T23:17:46.430" v="5811" actId="2696"/>
        <pc:sldMkLst>
          <pc:docMk/>
          <pc:sldMk cId="1877828257" sldId="2026819515"/>
        </pc:sldMkLst>
      </pc:sldChg>
      <pc:sldChg chg="addSp delSp modSp add del mod delAnim">
        <pc:chgData name="Sun, Xudong" userId="295bc773-9938-493a-8ba2-465b09920f6f" providerId="ADAL" clId="{E9D03C5B-3418-F54B-90B5-8E9DC0D26866}" dt="2021-08-29T23:28:34.737" v="5918" actId="2696"/>
        <pc:sldMkLst>
          <pc:docMk/>
          <pc:sldMk cId="983634859" sldId="2026819516"/>
        </pc:sldMkLst>
        <pc:spChg chg="add mod">
          <ac:chgData name="Sun, Xudong" userId="295bc773-9938-493a-8ba2-465b09920f6f" providerId="ADAL" clId="{E9D03C5B-3418-F54B-90B5-8E9DC0D26866}" dt="2021-08-29T23:14:27.587" v="5802" actId="1076"/>
          <ac:spMkLst>
            <pc:docMk/>
            <pc:sldMk cId="983634859" sldId="2026819516"/>
            <ac:spMk id="14" creationId="{2D445059-73C7-9243-B6BE-BB2EF3628E1F}"/>
          </ac:spMkLst>
        </pc:spChg>
        <pc:spChg chg="add mod">
          <ac:chgData name="Sun, Xudong" userId="295bc773-9938-493a-8ba2-465b09920f6f" providerId="ADAL" clId="{E9D03C5B-3418-F54B-90B5-8E9DC0D26866}" dt="2021-08-29T23:14:27.587" v="5802" actId="1076"/>
          <ac:spMkLst>
            <pc:docMk/>
            <pc:sldMk cId="983634859" sldId="2026819516"/>
            <ac:spMk id="16" creationId="{11FEF6C9-99D0-B54F-AE13-DC1BD7F6F334}"/>
          </ac:spMkLst>
        </pc:spChg>
        <pc:spChg chg="add mod">
          <ac:chgData name="Sun, Xudong" userId="295bc773-9938-493a-8ba2-465b09920f6f" providerId="ADAL" clId="{E9D03C5B-3418-F54B-90B5-8E9DC0D26866}" dt="2021-08-29T23:14:50.199" v="5805" actId="14100"/>
          <ac:spMkLst>
            <pc:docMk/>
            <pc:sldMk cId="983634859" sldId="2026819516"/>
            <ac:spMk id="21" creationId="{FCC58883-25A3-2C49-B074-DF53BB8B02E9}"/>
          </ac:spMkLst>
        </pc:spChg>
        <pc:spChg chg="del">
          <ac:chgData name="Sun, Xudong" userId="295bc773-9938-493a-8ba2-465b09920f6f" providerId="ADAL" clId="{E9D03C5B-3418-F54B-90B5-8E9DC0D26866}" dt="2021-08-29T23:14:07.915" v="5800" actId="478"/>
          <ac:spMkLst>
            <pc:docMk/>
            <pc:sldMk cId="983634859" sldId="2026819516"/>
            <ac:spMk id="24" creationId="{DF607446-A914-2048-8E44-5F3582E2CC0D}"/>
          </ac:spMkLst>
        </pc:spChg>
        <pc:spChg chg="del">
          <ac:chgData name="Sun, Xudong" userId="295bc773-9938-493a-8ba2-465b09920f6f" providerId="ADAL" clId="{E9D03C5B-3418-F54B-90B5-8E9DC0D26866}" dt="2021-08-29T23:14:07.915" v="5800" actId="478"/>
          <ac:spMkLst>
            <pc:docMk/>
            <pc:sldMk cId="983634859" sldId="2026819516"/>
            <ac:spMk id="25" creationId="{9A7673B6-1856-8044-9CE3-578D758E00FE}"/>
          </ac:spMkLst>
        </pc:spChg>
        <pc:spChg chg="del">
          <ac:chgData name="Sun, Xudong" userId="295bc773-9938-493a-8ba2-465b09920f6f" providerId="ADAL" clId="{E9D03C5B-3418-F54B-90B5-8E9DC0D26866}" dt="2021-08-29T23:14:07.915" v="5800" actId="478"/>
          <ac:spMkLst>
            <pc:docMk/>
            <pc:sldMk cId="983634859" sldId="2026819516"/>
            <ac:spMk id="26" creationId="{6D291915-395D-5542-B098-C5AE349A1C6E}"/>
          </ac:spMkLst>
        </pc:spChg>
        <pc:spChg chg="mod">
          <ac:chgData name="Sun, Xudong" userId="295bc773-9938-493a-8ba2-465b09920f6f" providerId="ADAL" clId="{E9D03C5B-3418-F54B-90B5-8E9DC0D26866}" dt="2021-08-29T23:19:25.740" v="5823" actId="20577"/>
          <ac:spMkLst>
            <pc:docMk/>
            <pc:sldMk cId="983634859" sldId="2026819516"/>
            <ac:spMk id="31" creationId="{040BD67C-9BED-6548-9D5C-AF9ABFDD9698}"/>
          </ac:spMkLst>
        </pc:spChg>
        <pc:cxnChg chg="del mod">
          <ac:chgData name="Sun, Xudong" userId="295bc773-9938-493a-8ba2-465b09920f6f" providerId="ADAL" clId="{E9D03C5B-3418-F54B-90B5-8E9DC0D26866}" dt="2021-08-29T23:14:00.283" v="5799" actId="478"/>
          <ac:cxnSpMkLst>
            <pc:docMk/>
            <pc:sldMk cId="983634859" sldId="2026819516"/>
            <ac:cxnSpMk id="18" creationId="{A98075A8-3C7D-8441-9650-AE435EB2659D}"/>
          </ac:cxnSpMkLst>
        </pc:cxnChg>
        <pc:cxnChg chg="del mod">
          <ac:chgData name="Sun, Xudong" userId="295bc773-9938-493a-8ba2-465b09920f6f" providerId="ADAL" clId="{E9D03C5B-3418-F54B-90B5-8E9DC0D26866}" dt="2021-08-29T23:14:00.283" v="5799" actId="478"/>
          <ac:cxnSpMkLst>
            <pc:docMk/>
            <pc:sldMk cId="983634859" sldId="2026819516"/>
            <ac:cxnSpMk id="22" creationId="{91A4B5DB-7D1E-764A-886B-EC8826411C03}"/>
          </ac:cxnSpMkLst>
        </pc:cxnChg>
        <pc:cxnChg chg="del mod">
          <ac:chgData name="Sun, Xudong" userId="295bc773-9938-493a-8ba2-465b09920f6f" providerId="ADAL" clId="{E9D03C5B-3418-F54B-90B5-8E9DC0D26866}" dt="2021-08-29T23:14:00.283" v="5799" actId="478"/>
          <ac:cxnSpMkLst>
            <pc:docMk/>
            <pc:sldMk cId="983634859" sldId="2026819516"/>
            <ac:cxnSpMk id="23" creationId="{B652D939-B265-FE4D-88FB-5BB8A470026A}"/>
          </ac:cxnSpMkLst>
        </pc:cxnChg>
      </pc:sldChg>
      <pc:sldChg chg="addSp delSp modSp add mod ord modTransition modAnim modShow">
        <pc:chgData name="Sun, Xudong" userId="295bc773-9938-493a-8ba2-465b09920f6f" providerId="ADAL" clId="{E9D03C5B-3418-F54B-90B5-8E9DC0D26866}" dt="2021-08-31T18:58:35.090" v="7222" actId="20578"/>
        <pc:sldMkLst>
          <pc:docMk/>
          <pc:sldMk cId="3778410729" sldId="2026819517"/>
        </pc:sldMkLst>
        <pc:spChg chg="add mod">
          <ac:chgData name="Sun, Xudong" userId="295bc773-9938-493a-8ba2-465b09920f6f" providerId="ADAL" clId="{E9D03C5B-3418-F54B-90B5-8E9DC0D26866}" dt="2021-08-29T23:28:26.591" v="5916" actId="207"/>
          <ac:spMkLst>
            <pc:docMk/>
            <pc:sldMk cId="3778410729" sldId="2026819517"/>
            <ac:spMk id="2" creationId="{C9D76F68-E9F1-3C44-A6BD-26BBE021537B}"/>
          </ac:spMkLst>
        </pc:spChg>
        <pc:spChg chg="mod">
          <ac:chgData name="Sun, Xudong" userId="295bc773-9938-493a-8ba2-465b09920f6f" providerId="ADAL" clId="{E9D03C5B-3418-F54B-90B5-8E9DC0D26866}" dt="2021-08-29T23:26:11.084" v="5905" actId="1076"/>
          <ac:spMkLst>
            <pc:docMk/>
            <pc:sldMk cId="3778410729" sldId="2026819517"/>
            <ac:spMk id="4" creationId="{F9DE4CB1-E325-7542-9297-1010B325188A}"/>
          </ac:spMkLst>
        </pc:spChg>
        <pc:spChg chg="del">
          <ac:chgData name="Sun, Xudong" userId="295bc773-9938-493a-8ba2-465b09920f6f" providerId="ADAL" clId="{E9D03C5B-3418-F54B-90B5-8E9DC0D26866}" dt="2021-08-29T23:23:19.406" v="5832" actId="478"/>
          <ac:spMkLst>
            <pc:docMk/>
            <pc:sldMk cId="3778410729" sldId="2026819517"/>
            <ac:spMk id="10" creationId="{3F25D903-C74A-534B-B243-14942F7B323A}"/>
          </ac:spMkLst>
        </pc:spChg>
        <pc:spChg chg="mod">
          <ac:chgData name="Sun, Xudong" userId="295bc773-9938-493a-8ba2-465b09920f6f" providerId="ADAL" clId="{E9D03C5B-3418-F54B-90B5-8E9DC0D26866}" dt="2021-08-29T23:26:11.084" v="5905" actId="1076"/>
          <ac:spMkLst>
            <pc:docMk/>
            <pc:sldMk cId="3778410729" sldId="2026819517"/>
            <ac:spMk id="12" creationId="{A9C0D8CC-53C6-E141-91F8-98FA6104CC5F}"/>
          </ac:spMkLst>
        </pc:spChg>
        <pc:spChg chg="del">
          <ac:chgData name="Sun, Xudong" userId="295bc773-9938-493a-8ba2-465b09920f6f" providerId="ADAL" clId="{E9D03C5B-3418-F54B-90B5-8E9DC0D26866}" dt="2021-08-29T23:23:19.406" v="5832" actId="478"/>
          <ac:spMkLst>
            <pc:docMk/>
            <pc:sldMk cId="3778410729" sldId="2026819517"/>
            <ac:spMk id="13" creationId="{7AC145E7-510A-6348-8D6A-CE3F75362DEE}"/>
          </ac:spMkLst>
        </pc:spChg>
        <pc:spChg chg="add mod">
          <ac:chgData name="Sun, Xudong" userId="295bc773-9938-493a-8ba2-465b09920f6f" providerId="ADAL" clId="{E9D03C5B-3418-F54B-90B5-8E9DC0D26866}" dt="2021-08-29T23:23:31.283" v="5833"/>
          <ac:spMkLst>
            <pc:docMk/>
            <pc:sldMk cId="3778410729" sldId="2026819517"/>
            <ac:spMk id="14" creationId="{7EC0B258-DA44-D24E-8460-FCE0D06BC7A8}"/>
          </ac:spMkLst>
        </pc:spChg>
        <pc:spChg chg="mod">
          <ac:chgData name="Sun, Xudong" userId="295bc773-9938-493a-8ba2-465b09920f6f" providerId="ADAL" clId="{E9D03C5B-3418-F54B-90B5-8E9DC0D26866}" dt="2021-08-30T21:46:28.656" v="7135" actId="20577"/>
          <ac:spMkLst>
            <pc:docMk/>
            <pc:sldMk cId="3778410729" sldId="2026819517"/>
            <ac:spMk id="15" creationId="{7B18E368-0BD4-674C-8B89-BACA864E21BD}"/>
          </ac:spMkLst>
        </pc:spChg>
        <pc:spChg chg="add mod">
          <ac:chgData name="Sun, Xudong" userId="295bc773-9938-493a-8ba2-465b09920f6f" providerId="ADAL" clId="{E9D03C5B-3418-F54B-90B5-8E9DC0D26866}" dt="2021-08-29T23:28:26.591" v="5916" actId="207"/>
          <ac:spMkLst>
            <pc:docMk/>
            <pc:sldMk cId="3778410729" sldId="2026819517"/>
            <ac:spMk id="16" creationId="{9CFB8A68-850A-D34D-AF52-B205DA2CCFC9}"/>
          </ac:spMkLst>
        </pc:spChg>
        <pc:spChg chg="mod">
          <ac:chgData name="Sun, Xudong" userId="295bc773-9938-493a-8ba2-465b09920f6f" providerId="ADAL" clId="{E9D03C5B-3418-F54B-90B5-8E9DC0D26866}" dt="2021-08-29T23:26:11.084" v="5905" actId="1076"/>
          <ac:spMkLst>
            <pc:docMk/>
            <pc:sldMk cId="3778410729" sldId="2026819517"/>
            <ac:spMk id="17" creationId="{D5A5D02C-3BC8-774C-9B50-F43053555EC4}"/>
          </ac:spMkLst>
        </pc:spChg>
        <pc:spChg chg="add mod">
          <ac:chgData name="Sun, Xudong" userId="295bc773-9938-493a-8ba2-465b09920f6f" providerId="ADAL" clId="{E9D03C5B-3418-F54B-90B5-8E9DC0D26866}" dt="2021-08-29T23:28:26.591" v="5916" actId="207"/>
          <ac:spMkLst>
            <pc:docMk/>
            <pc:sldMk cId="3778410729" sldId="2026819517"/>
            <ac:spMk id="18" creationId="{7D926461-512D-2E47-8AB2-E85C821C3FF4}"/>
          </ac:spMkLst>
        </pc:spChg>
        <pc:spChg chg="mod">
          <ac:chgData name="Sun, Xudong" userId="295bc773-9938-493a-8ba2-465b09920f6f" providerId="ADAL" clId="{E9D03C5B-3418-F54B-90B5-8E9DC0D26866}" dt="2021-08-29T23:26:11.084" v="5905" actId="1076"/>
          <ac:spMkLst>
            <pc:docMk/>
            <pc:sldMk cId="3778410729" sldId="2026819517"/>
            <ac:spMk id="19" creationId="{37251E9A-988E-2B46-878B-B5341752611E}"/>
          </ac:spMkLst>
        </pc:spChg>
        <pc:spChg chg="mod">
          <ac:chgData name="Sun, Xudong" userId="295bc773-9938-493a-8ba2-465b09920f6f" providerId="ADAL" clId="{E9D03C5B-3418-F54B-90B5-8E9DC0D26866}" dt="2021-08-29T23:26:11.084" v="5905" actId="1076"/>
          <ac:spMkLst>
            <pc:docMk/>
            <pc:sldMk cId="3778410729" sldId="2026819517"/>
            <ac:spMk id="20" creationId="{D783F27F-5A84-874F-B01B-5F08D4F12A53}"/>
          </ac:spMkLst>
        </pc:spChg>
        <pc:spChg chg="mod">
          <ac:chgData name="Sun, Xudong" userId="295bc773-9938-493a-8ba2-465b09920f6f" providerId="ADAL" clId="{E9D03C5B-3418-F54B-90B5-8E9DC0D26866}" dt="2021-08-29T23:26:11.084" v="5905" actId="1076"/>
          <ac:spMkLst>
            <pc:docMk/>
            <pc:sldMk cId="3778410729" sldId="2026819517"/>
            <ac:spMk id="21" creationId="{A1D50264-6585-F04B-92D0-685B4F494D2D}"/>
          </ac:spMkLst>
        </pc:spChg>
        <pc:spChg chg="add mod">
          <ac:chgData name="Sun, Xudong" userId="295bc773-9938-493a-8ba2-465b09920f6f" providerId="ADAL" clId="{E9D03C5B-3418-F54B-90B5-8E9DC0D26866}" dt="2021-08-29T23:28:15.609" v="5912"/>
          <ac:spMkLst>
            <pc:docMk/>
            <pc:sldMk cId="3778410729" sldId="2026819517"/>
            <ac:spMk id="22" creationId="{6DA80FBC-8D60-0142-8438-1FF572F0CE63}"/>
          </ac:spMkLst>
        </pc:spChg>
        <pc:spChg chg="add mod">
          <ac:chgData name="Sun, Xudong" userId="295bc773-9938-493a-8ba2-465b09920f6f" providerId="ADAL" clId="{E9D03C5B-3418-F54B-90B5-8E9DC0D26866}" dt="2021-08-29T23:27:33.869" v="5907" actId="1076"/>
          <ac:spMkLst>
            <pc:docMk/>
            <pc:sldMk cId="3778410729" sldId="2026819517"/>
            <ac:spMk id="26" creationId="{DDB9FC4C-7F90-9A44-9472-5F1B37EC7B16}"/>
          </ac:spMkLst>
        </pc:spChg>
        <pc:spChg chg="add mod">
          <ac:chgData name="Sun, Xudong" userId="295bc773-9938-493a-8ba2-465b09920f6f" providerId="ADAL" clId="{E9D03C5B-3418-F54B-90B5-8E9DC0D26866}" dt="2021-08-29T23:27:33.869" v="5907" actId="1076"/>
          <ac:spMkLst>
            <pc:docMk/>
            <pc:sldMk cId="3778410729" sldId="2026819517"/>
            <ac:spMk id="27" creationId="{FF660F21-76A7-8C4A-801A-1C60FF1DCFA3}"/>
          </ac:spMkLst>
        </pc:spChg>
        <pc:spChg chg="add mod">
          <ac:chgData name="Sun, Xudong" userId="295bc773-9938-493a-8ba2-465b09920f6f" providerId="ADAL" clId="{E9D03C5B-3418-F54B-90B5-8E9DC0D26866}" dt="2021-08-29T23:27:33.869" v="5907" actId="1076"/>
          <ac:spMkLst>
            <pc:docMk/>
            <pc:sldMk cId="3778410729" sldId="2026819517"/>
            <ac:spMk id="28" creationId="{EF56A0B0-AB18-0541-9D2A-57A028C384A4}"/>
          </ac:spMkLst>
        </pc:spChg>
        <pc:picChg chg="del">
          <ac:chgData name="Sun, Xudong" userId="295bc773-9938-493a-8ba2-465b09920f6f" providerId="ADAL" clId="{E9D03C5B-3418-F54B-90B5-8E9DC0D26866}" dt="2021-08-29T23:23:19.406" v="5832" actId="478"/>
          <ac:picMkLst>
            <pc:docMk/>
            <pc:sldMk cId="3778410729" sldId="2026819517"/>
            <ac:picMk id="11" creationId="{084A8978-835E-E544-9C45-0BF77714BD7D}"/>
          </ac:picMkLst>
        </pc:picChg>
        <pc:cxnChg chg="add mod">
          <ac:chgData name="Sun, Xudong" userId="295bc773-9938-493a-8ba2-465b09920f6f" providerId="ADAL" clId="{E9D03C5B-3418-F54B-90B5-8E9DC0D26866}" dt="2021-08-29T23:27:46.198" v="5908" actId="14100"/>
          <ac:cxnSpMkLst>
            <pc:docMk/>
            <pc:sldMk cId="3778410729" sldId="2026819517"/>
            <ac:cxnSpMk id="23" creationId="{32221FAF-1CC2-7D4B-8CD2-FC6BABC3F685}"/>
          </ac:cxnSpMkLst>
        </pc:cxnChg>
        <pc:cxnChg chg="add mod">
          <ac:chgData name="Sun, Xudong" userId="295bc773-9938-493a-8ba2-465b09920f6f" providerId="ADAL" clId="{E9D03C5B-3418-F54B-90B5-8E9DC0D26866}" dt="2021-08-29T23:27:51.935" v="5909" actId="14100"/>
          <ac:cxnSpMkLst>
            <pc:docMk/>
            <pc:sldMk cId="3778410729" sldId="2026819517"/>
            <ac:cxnSpMk id="24" creationId="{9C471053-FC6A-E34C-90EB-CDBE5E245969}"/>
          </ac:cxnSpMkLst>
        </pc:cxnChg>
        <pc:cxnChg chg="add mod">
          <ac:chgData name="Sun, Xudong" userId="295bc773-9938-493a-8ba2-465b09920f6f" providerId="ADAL" clId="{E9D03C5B-3418-F54B-90B5-8E9DC0D26866}" dt="2021-08-29T23:27:56.063" v="5910" actId="14100"/>
          <ac:cxnSpMkLst>
            <pc:docMk/>
            <pc:sldMk cId="3778410729" sldId="2026819517"/>
            <ac:cxnSpMk id="25" creationId="{B2BF7E31-EB43-4C4F-99D9-8199CC97559B}"/>
          </ac:cxnSpMkLst>
        </pc:cxnChg>
      </pc:sldChg>
      <pc:sldChg chg="addSp delSp modSp add del mod">
        <pc:chgData name="Sun, Xudong" userId="295bc773-9938-493a-8ba2-465b09920f6f" providerId="ADAL" clId="{E9D03C5B-3418-F54B-90B5-8E9DC0D26866}" dt="2021-08-29T23:28:04.397" v="5911" actId="2696"/>
        <pc:sldMkLst>
          <pc:docMk/>
          <pc:sldMk cId="732902543" sldId="2026819518"/>
        </pc:sldMkLst>
        <pc:spChg chg="add del mod">
          <ac:chgData name="Sun, Xudong" userId="295bc773-9938-493a-8ba2-465b09920f6f" providerId="ADAL" clId="{E9D03C5B-3418-F54B-90B5-8E9DC0D26866}" dt="2021-08-29T23:25:36.626" v="5903" actId="478"/>
          <ac:spMkLst>
            <pc:docMk/>
            <pc:sldMk cId="732902543" sldId="2026819518"/>
            <ac:spMk id="13" creationId="{801804D8-FB0A-D94F-A761-DD29AFD3E9EF}"/>
          </ac:spMkLst>
        </pc:spChg>
      </pc:sldChg>
      <pc:sldChg chg="delSp modSp add mod modTransition">
        <pc:chgData name="Sun, Xudong" userId="295bc773-9938-493a-8ba2-465b09920f6f" providerId="ADAL" clId="{E9D03C5B-3418-F54B-90B5-8E9DC0D26866}" dt="2021-08-30T02:48:49.166" v="6278"/>
        <pc:sldMkLst>
          <pc:docMk/>
          <pc:sldMk cId="1209882531" sldId="2026819518"/>
        </pc:sldMkLst>
        <pc:spChg chg="mod">
          <ac:chgData name="Sun, Xudong" userId="295bc773-9938-493a-8ba2-465b09920f6f" providerId="ADAL" clId="{E9D03C5B-3418-F54B-90B5-8E9DC0D26866}" dt="2021-08-30T02:11:27.132" v="6008" actId="14100"/>
          <ac:spMkLst>
            <pc:docMk/>
            <pc:sldMk cId="1209882531" sldId="2026819518"/>
            <ac:spMk id="8" creationId="{AE23AD91-3284-FD40-8E37-B39744EDDE8B}"/>
          </ac:spMkLst>
        </pc:spChg>
        <pc:spChg chg="del">
          <ac:chgData name="Sun, Xudong" userId="295bc773-9938-493a-8ba2-465b09920f6f" providerId="ADAL" clId="{E9D03C5B-3418-F54B-90B5-8E9DC0D26866}" dt="2021-08-30T02:11:23.486" v="6007" actId="478"/>
          <ac:spMkLst>
            <pc:docMk/>
            <pc:sldMk cId="1209882531" sldId="2026819518"/>
            <ac:spMk id="9" creationId="{ED98C6AE-7162-6E4E-A858-6D0236EF290E}"/>
          </ac:spMkLst>
        </pc:spChg>
      </pc:sldChg>
      <pc:sldChg chg="addSp delSp modSp new mod modTransition addAnim delAnim modAnim">
        <pc:chgData name="Sun, Xudong" userId="295bc773-9938-493a-8ba2-465b09920f6f" providerId="ADAL" clId="{E9D03C5B-3418-F54B-90B5-8E9DC0D26866}" dt="2021-09-02T00:56:40.927" v="9124" actId="1076"/>
        <pc:sldMkLst>
          <pc:docMk/>
          <pc:sldMk cId="2807405377" sldId="2026819519"/>
        </pc:sldMkLst>
        <pc:spChg chg="del">
          <ac:chgData name="Sun, Xudong" userId="295bc773-9938-493a-8ba2-465b09920f6f" providerId="ADAL" clId="{E9D03C5B-3418-F54B-90B5-8E9DC0D26866}" dt="2021-08-30T02:30:52.399" v="6013" actId="478"/>
          <ac:spMkLst>
            <pc:docMk/>
            <pc:sldMk cId="2807405377" sldId="2026819519"/>
            <ac:spMk id="2" creationId="{442038F2-5CBB-DA4C-BCC9-BC8AD1506B28}"/>
          </ac:spMkLst>
        </pc:spChg>
        <pc:spChg chg="del">
          <ac:chgData name="Sun, Xudong" userId="295bc773-9938-493a-8ba2-465b09920f6f" providerId="ADAL" clId="{E9D03C5B-3418-F54B-90B5-8E9DC0D26866}" dt="2021-08-30T02:30:52.399" v="6013" actId="478"/>
          <ac:spMkLst>
            <pc:docMk/>
            <pc:sldMk cId="2807405377" sldId="2026819519"/>
            <ac:spMk id="3" creationId="{ECF9B5AB-1E98-F44B-856B-2C06A993E968}"/>
          </ac:spMkLst>
        </pc:spChg>
        <pc:spChg chg="del">
          <ac:chgData name="Sun, Xudong" userId="295bc773-9938-493a-8ba2-465b09920f6f" providerId="ADAL" clId="{E9D03C5B-3418-F54B-90B5-8E9DC0D26866}" dt="2021-08-30T02:30:44.202" v="6010" actId="478"/>
          <ac:spMkLst>
            <pc:docMk/>
            <pc:sldMk cId="2807405377" sldId="2026819519"/>
            <ac:spMk id="4" creationId="{04CE22AB-BCBA-6E46-A83D-FFC6DA553716}"/>
          </ac:spMkLst>
        </pc:spChg>
        <pc:spChg chg="del">
          <ac:chgData name="Sun, Xudong" userId="295bc773-9938-493a-8ba2-465b09920f6f" providerId="ADAL" clId="{E9D03C5B-3418-F54B-90B5-8E9DC0D26866}" dt="2021-08-30T02:30:47.023" v="6011" actId="478"/>
          <ac:spMkLst>
            <pc:docMk/>
            <pc:sldMk cId="2807405377" sldId="2026819519"/>
            <ac:spMk id="5" creationId="{5C3EF2F6-AF3D-F945-AFA4-7F4CC317663F}"/>
          </ac:spMkLst>
        </pc:spChg>
        <pc:spChg chg="add mod">
          <ac:chgData name="Sun, Xudong" userId="295bc773-9938-493a-8ba2-465b09920f6f" providerId="ADAL" clId="{E9D03C5B-3418-F54B-90B5-8E9DC0D26866}" dt="2021-09-02T00:56:40.927" v="9124" actId="1076"/>
          <ac:spMkLst>
            <pc:docMk/>
            <pc:sldMk cId="2807405377" sldId="2026819519"/>
            <ac:spMk id="6" creationId="{144451C4-FC28-0742-8245-EF6F4C81659C}"/>
          </ac:spMkLst>
        </pc:spChg>
        <pc:spChg chg="add mod">
          <ac:chgData name="Sun, Xudong" userId="295bc773-9938-493a-8ba2-465b09920f6f" providerId="ADAL" clId="{E9D03C5B-3418-F54B-90B5-8E9DC0D26866}" dt="2021-09-02T00:56:40.927" v="9124" actId="1076"/>
          <ac:spMkLst>
            <pc:docMk/>
            <pc:sldMk cId="2807405377" sldId="2026819519"/>
            <ac:spMk id="7" creationId="{76189717-72BF-BF41-BD25-90E837A78621}"/>
          </ac:spMkLst>
        </pc:spChg>
        <pc:spChg chg="add mod">
          <ac:chgData name="Sun, Xudong" userId="295bc773-9938-493a-8ba2-465b09920f6f" providerId="ADAL" clId="{E9D03C5B-3418-F54B-90B5-8E9DC0D26866}" dt="2021-09-02T00:56:40.927" v="9124" actId="1076"/>
          <ac:spMkLst>
            <pc:docMk/>
            <pc:sldMk cId="2807405377" sldId="2026819519"/>
            <ac:spMk id="9" creationId="{4CCE47D9-06D3-154C-8FAF-153EA83EEF43}"/>
          </ac:spMkLst>
        </pc:spChg>
        <pc:spChg chg="add mod">
          <ac:chgData name="Sun, Xudong" userId="295bc773-9938-493a-8ba2-465b09920f6f" providerId="ADAL" clId="{E9D03C5B-3418-F54B-90B5-8E9DC0D26866}" dt="2021-09-02T00:56:40.927" v="9124" actId="1076"/>
          <ac:spMkLst>
            <pc:docMk/>
            <pc:sldMk cId="2807405377" sldId="2026819519"/>
            <ac:spMk id="10" creationId="{C07C6080-30A5-9247-A485-42740EF41218}"/>
          </ac:spMkLst>
        </pc:spChg>
        <pc:spChg chg="add mod">
          <ac:chgData name="Sun, Xudong" userId="295bc773-9938-493a-8ba2-465b09920f6f" providerId="ADAL" clId="{E9D03C5B-3418-F54B-90B5-8E9DC0D26866}" dt="2021-08-30T02:31:58.222" v="6033" actId="20577"/>
          <ac:spMkLst>
            <pc:docMk/>
            <pc:sldMk cId="2807405377" sldId="2026819519"/>
            <ac:spMk id="11" creationId="{BD6CD4B7-0901-6148-83B1-6DC8CFE87AA4}"/>
          </ac:spMkLst>
        </pc:spChg>
        <pc:spChg chg="add mod">
          <ac:chgData name="Sun, Xudong" userId="295bc773-9938-493a-8ba2-465b09920f6f" providerId="ADAL" clId="{E9D03C5B-3418-F54B-90B5-8E9DC0D26866}" dt="2021-09-02T00:56:40.927" v="9124" actId="1076"/>
          <ac:spMkLst>
            <pc:docMk/>
            <pc:sldMk cId="2807405377" sldId="2026819519"/>
            <ac:spMk id="12" creationId="{39E9BBF9-2B22-EC44-A369-DF4808E4235B}"/>
          </ac:spMkLst>
        </pc:spChg>
        <pc:spChg chg="add mod">
          <ac:chgData name="Sun, Xudong" userId="295bc773-9938-493a-8ba2-465b09920f6f" providerId="ADAL" clId="{E9D03C5B-3418-F54B-90B5-8E9DC0D26866}" dt="2021-09-02T00:56:40.927" v="9124" actId="1076"/>
          <ac:spMkLst>
            <pc:docMk/>
            <pc:sldMk cId="2807405377" sldId="2026819519"/>
            <ac:spMk id="13" creationId="{6F10005D-D5E7-8841-AFDC-777869EAD206}"/>
          </ac:spMkLst>
        </pc:spChg>
        <pc:spChg chg="add del mod">
          <ac:chgData name="Sun, Xudong" userId="295bc773-9938-493a-8ba2-465b09920f6f" providerId="ADAL" clId="{E9D03C5B-3418-F54B-90B5-8E9DC0D26866}" dt="2021-08-30T02:40:11.480" v="6130" actId="478"/>
          <ac:spMkLst>
            <pc:docMk/>
            <pc:sldMk cId="2807405377" sldId="2026819519"/>
            <ac:spMk id="14" creationId="{773BDBAF-66BA-9648-A710-9A75CF58DE31}"/>
          </ac:spMkLst>
        </pc:spChg>
        <pc:spChg chg="add mod">
          <ac:chgData name="Sun, Xudong" userId="295bc773-9938-493a-8ba2-465b09920f6f" providerId="ADAL" clId="{E9D03C5B-3418-F54B-90B5-8E9DC0D26866}" dt="2021-09-02T00:56:40.927" v="9124" actId="1076"/>
          <ac:spMkLst>
            <pc:docMk/>
            <pc:sldMk cId="2807405377" sldId="2026819519"/>
            <ac:spMk id="14" creationId="{7C215FBC-EC95-1744-9A79-310E432AFB61}"/>
          </ac:spMkLst>
        </pc:spChg>
        <pc:spChg chg="add del mod">
          <ac:chgData name="Sun, Xudong" userId="295bc773-9938-493a-8ba2-465b09920f6f" providerId="ADAL" clId="{E9D03C5B-3418-F54B-90B5-8E9DC0D26866}" dt="2021-08-30T02:43:17.061" v="6174" actId="478"/>
          <ac:spMkLst>
            <pc:docMk/>
            <pc:sldMk cId="2807405377" sldId="2026819519"/>
            <ac:spMk id="15" creationId="{14802F8A-85A9-8A4F-A39F-FD3EC4EFA6E7}"/>
          </ac:spMkLst>
        </pc:spChg>
        <pc:spChg chg="add del mod">
          <ac:chgData name="Sun, Xudong" userId="295bc773-9938-493a-8ba2-465b09920f6f" providerId="ADAL" clId="{E9D03C5B-3418-F54B-90B5-8E9DC0D26866}" dt="2021-09-02T00:56:40.927" v="9124" actId="1076"/>
          <ac:spMkLst>
            <pc:docMk/>
            <pc:sldMk cId="2807405377" sldId="2026819519"/>
            <ac:spMk id="17" creationId="{25A4706A-8EA4-5948-839A-0323388ABF4F}"/>
          </ac:spMkLst>
        </pc:spChg>
        <pc:spChg chg="add del mod">
          <ac:chgData name="Sun, Xudong" userId="295bc773-9938-493a-8ba2-465b09920f6f" providerId="ADAL" clId="{E9D03C5B-3418-F54B-90B5-8E9DC0D26866}" dt="2021-09-01T22:32:09.255" v="8001" actId="478"/>
          <ac:spMkLst>
            <pc:docMk/>
            <pc:sldMk cId="2807405377" sldId="2026819519"/>
            <ac:spMk id="21" creationId="{0E3ED72F-9B0A-6B42-9DF5-8DCA019DAD73}"/>
          </ac:spMkLst>
        </pc:spChg>
        <pc:spChg chg="add mod">
          <ac:chgData name="Sun, Xudong" userId="295bc773-9938-493a-8ba2-465b09920f6f" providerId="ADAL" clId="{E9D03C5B-3418-F54B-90B5-8E9DC0D26866}" dt="2021-09-02T00:56:40.927" v="9124" actId="1076"/>
          <ac:spMkLst>
            <pc:docMk/>
            <pc:sldMk cId="2807405377" sldId="2026819519"/>
            <ac:spMk id="24" creationId="{7F2ACD95-0227-9147-B69E-4A11B2017C23}"/>
          </ac:spMkLst>
        </pc:spChg>
        <pc:spChg chg="add mod">
          <ac:chgData name="Sun, Xudong" userId="295bc773-9938-493a-8ba2-465b09920f6f" providerId="ADAL" clId="{E9D03C5B-3418-F54B-90B5-8E9DC0D26866}" dt="2021-09-02T00:56:40.927" v="9124" actId="1076"/>
          <ac:spMkLst>
            <pc:docMk/>
            <pc:sldMk cId="2807405377" sldId="2026819519"/>
            <ac:spMk id="26" creationId="{175AFB84-82B8-1245-B38D-EFCEBDADCF34}"/>
          </ac:spMkLst>
        </pc:spChg>
        <pc:spChg chg="add mod">
          <ac:chgData name="Sun, Xudong" userId="295bc773-9938-493a-8ba2-465b09920f6f" providerId="ADAL" clId="{E9D03C5B-3418-F54B-90B5-8E9DC0D26866}" dt="2021-09-02T00:56:40.927" v="9124" actId="1076"/>
          <ac:spMkLst>
            <pc:docMk/>
            <pc:sldMk cId="2807405377" sldId="2026819519"/>
            <ac:spMk id="34" creationId="{189D4890-B462-C94E-A839-9CAB5F91E41C}"/>
          </ac:spMkLst>
        </pc:spChg>
        <pc:picChg chg="add mod">
          <ac:chgData name="Sun, Xudong" userId="295bc773-9938-493a-8ba2-465b09920f6f" providerId="ADAL" clId="{E9D03C5B-3418-F54B-90B5-8E9DC0D26866}" dt="2021-09-02T00:56:40.927" v="9124" actId="1076"/>
          <ac:picMkLst>
            <pc:docMk/>
            <pc:sldMk cId="2807405377" sldId="2026819519"/>
            <ac:picMk id="8" creationId="{30923341-D306-5A4B-8E81-086CDBBEAE3B}"/>
          </ac:picMkLst>
        </pc:picChg>
        <pc:cxnChg chg="add mod">
          <ac:chgData name="Sun, Xudong" userId="295bc773-9938-493a-8ba2-465b09920f6f" providerId="ADAL" clId="{E9D03C5B-3418-F54B-90B5-8E9DC0D26866}" dt="2021-09-02T00:56:40.927" v="9124" actId="1076"/>
          <ac:cxnSpMkLst>
            <pc:docMk/>
            <pc:sldMk cId="2807405377" sldId="2026819519"/>
            <ac:cxnSpMk id="16" creationId="{3978A4FC-C544-F84E-99F2-5047C4D77F70}"/>
          </ac:cxnSpMkLst>
        </pc:cxnChg>
        <pc:cxnChg chg="add del mod">
          <ac:chgData name="Sun, Xudong" userId="295bc773-9938-493a-8ba2-465b09920f6f" providerId="ADAL" clId="{E9D03C5B-3418-F54B-90B5-8E9DC0D26866}" dt="2021-09-02T00:56:40.927" v="9124" actId="1076"/>
          <ac:cxnSpMkLst>
            <pc:docMk/>
            <pc:sldMk cId="2807405377" sldId="2026819519"/>
            <ac:cxnSpMk id="18" creationId="{DA8D884D-B3A3-EF4B-9A1F-0293C68BF75F}"/>
          </ac:cxnSpMkLst>
        </pc:cxnChg>
        <pc:cxnChg chg="add mod">
          <ac:chgData name="Sun, Xudong" userId="295bc773-9938-493a-8ba2-465b09920f6f" providerId="ADAL" clId="{E9D03C5B-3418-F54B-90B5-8E9DC0D26866}" dt="2021-09-02T00:56:40.927" v="9124" actId="1076"/>
          <ac:cxnSpMkLst>
            <pc:docMk/>
            <pc:sldMk cId="2807405377" sldId="2026819519"/>
            <ac:cxnSpMk id="19" creationId="{F220F6FE-776C-A344-8493-44F8402B46BF}"/>
          </ac:cxnSpMkLst>
        </pc:cxnChg>
        <pc:cxnChg chg="add mod">
          <ac:chgData name="Sun, Xudong" userId="295bc773-9938-493a-8ba2-465b09920f6f" providerId="ADAL" clId="{E9D03C5B-3418-F54B-90B5-8E9DC0D26866}" dt="2021-09-02T00:56:40.927" v="9124" actId="1076"/>
          <ac:cxnSpMkLst>
            <pc:docMk/>
            <pc:sldMk cId="2807405377" sldId="2026819519"/>
            <ac:cxnSpMk id="27" creationId="{F0EB8F56-81D6-934C-848A-D9B0B621BF85}"/>
          </ac:cxnSpMkLst>
        </pc:cxnChg>
      </pc:sldChg>
      <pc:sldChg chg="addSp delSp modSp add mod ord modTransition delAnim modAnim modShow">
        <pc:chgData name="Sun, Xudong" userId="295bc773-9938-493a-8ba2-465b09920f6f" providerId="ADAL" clId="{E9D03C5B-3418-F54B-90B5-8E9DC0D26866}" dt="2021-08-30T22:13:26.347" v="7150" actId="20578"/>
        <pc:sldMkLst>
          <pc:docMk/>
          <pc:sldMk cId="1542322086" sldId="2026819520"/>
        </pc:sldMkLst>
        <pc:spChg chg="mod">
          <ac:chgData name="Sun, Xudong" userId="295bc773-9938-493a-8ba2-465b09920f6f" providerId="ADAL" clId="{E9D03C5B-3418-F54B-90B5-8E9DC0D26866}" dt="2021-08-30T02:46:01.307" v="6200" actId="1076"/>
          <ac:spMkLst>
            <pc:docMk/>
            <pc:sldMk cId="1542322086" sldId="2026819520"/>
            <ac:spMk id="6" creationId="{144451C4-FC28-0742-8245-EF6F4C81659C}"/>
          </ac:spMkLst>
        </pc:spChg>
        <pc:spChg chg="mod">
          <ac:chgData name="Sun, Xudong" userId="295bc773-9938-493a-8ba2-465b09920f6f" providerId="ADAL" clId="{E9D03C5B-3418-F54B-90B5-8E9DC0D26866}" dt="2021-08-30T02:45:56.121" v="6199" actId="1076"/>
          <ac:spMkLst>
            <pc:docMk/>
            <pc:sldMk cId="1542322086" sldId="2026819520"/>
            <ac:spMk id="7" creationId="{76189717-72BF-BF41-BD25-90E837A78621}"/>
          </ac:spMkLst>
        </pc:spChg>
        <pc:spChg chg="mod">
          <ac:chgData name="Sun, Xudong" userId="295bc773-9938-493a-8ba2-465b09920f6f" providerId="ADAL" clId="{E9D03C5B-3418-F54B-90B5-8E9DC0D26866}" dt="2021-08-30T02:45:56.121" v="6199" actId="1076"/>
          <ac:spMkLst>
            <pc:docMk/>
            <pc:sldMk cId="1542322086" sldId="2026819520"/>
            <ac:spMk id="9" creationId="{4CCE47D9-06D3-154C-8FAF-153EA83EEF43}"/>
          </ac:spMkLst>
        </pc:spChg>
        <pc:spChg chg="mod">
          <ac:chgData name="Sun, Xudong" userId="295bc773-9938-493a-8ba2-465b09920f6f" providerId="ADAL" clId="{E9D03C5B-3418-F54B-90B5-8E9DC0D26866}" dt="2021-08-30T02:45:56.121" v="6199" actId="1076"/>
          <ac:spMkLst>
            <pc:docMk/>
            <pc:sldMk cId="1542322086" sldId="2026819520"/>
            <ac:spMk id="10" creationId="{C07C6080-30A5-9247-A485-42740EF41218}"/>
          </ac:spMkLst>
        </pc:spChg>
        <pc:spChg chg="mod">
          <ac:chgData name="Sun, Xudong" userId="295bc773-9938-493a-8ba2-465b09920f6f" providerId="ADAL" clId="{E9D03C5B-3418-F54B-90B5-8E9DC0D26866}" dt="2021-08-30T04:27:34.646" v="7090" actId="20577"/>
          <ac:spMkLst>
            <pc:docMk/>
            <pc:sldMk cId="1542322086" sldId="2026819520"/>
            <ac:spMk id="11" creationId="{BD6CD4B7-0901-6148-83B1-6DC8CFE87AA4}"/>
          </ac:spMkLst>
        </pc:spChg>
        <pc:spChg chg="del">
          <ac:chgData name="Sun, Xudong" userId="295bc773-9938-493a-8ba2-465b09920f6f" providerId="ADAL" clId="{E9D03C5B-3418-F54B-90B5-8E9DC0D26866}" dt="2021-08-30T02:45:34.896" v="6197" actId="478"/>
          <ac:spMkLst>
            <pc:docMk/>
            <pc:sldMk cId="1542322086" sldId="2026819520"/>
            <ac:spMk id="12" creationId="{39E9BBF9-2B22-EC44-A369-DF4808E4235B}"/>
          </ac:spMkLst>
        </pc:spChg>
        <pc:spChg chg="del">
          <ac:chgData name="Sun, Xudong" userId="295bc773-9938-493a-8ba2-465b09920f6f" providerId="ADAL" clId="{E9D03C5B-3418-F54B-90B5-8E9DC0D26866}" dt="2021-08-30T02:45:22.996" v="6193" actId="478"/>
          <ac:spMkLst>
            <pc:docMk/>
            <pc:sldMk cId="1542322086" sldId="2026819520"/>
            <ac:spMk id="13" creationId="{6F10005D-D5E7-8841-AFDC-777869EAD206}"/>
          </ac:spMkLst>
        </pc:spChg>
        <pc:spChg chg="add mod">
          <ac:chgData name="Sun, Xudong" userId="295bc773-9938-493a-8ba2-465b09920f6f" providerId="ADAL" clId="{E9D03C5B-3418-F54B-90B5-8E9DC0D26866}" dt="2021-08-30T04:27:59.741" v="7093" actId="1076"/>
          <ac:spMkLst>
            <pc:docMk/>
            <pc:sldMk cId="1542322086" sldId="2026819520"/>
            <ac:spMk id="17" creationId="{38633B3C-6949-E049-AA96-A745A86AC852}"/>
          </ac:spMkLst>
        </pc:spChg>
        <pc:spChg chg="add del mod">
          <ac:chgData name="Sun, Xudong" userId="295bc773-9938-493a-8ba2-465b09920f6f" providerId="ADAL" clId="{E9D03C5B-3418-F54B-90B5-8E9DC0D26866}" dt="2021-08-30T04:27:48.540" v="7091" actId="478"/>
          <ac:spMkLst>
            <pc:docMk/>
            <pc:sldMk cId="1542322086" sldId="2026819520"/>
            <ac:spMk id="18" creationId="{34CD8BF8-EF25-5F45-8873-0FA77AAFF626}"/>
          </ac:spMkLst>
        </pc:spChg>
        <pc:spChg chg="mod">
          <ac:chgData name="Sun, Xudong" userId="295bc773-9938-493a-8ba2-465b09920f6f" providerId="ADAL" clId="{E9D03C5B-3418-F54B-90B5-8E9DC0D26866}" dt="2021-08-30T02:45:56.121" v="6199" actId="1076"/>
          <ac:spMkLst>
            <pc:docMk/>
            <pc:sldMk cId="1542322086" sldId="2026819520"/>
            <ac:spMk id="24" creationId="{7F2ACD95-0227-9147-B69E-4A11B2017C23}"/>
          </ac:spMkLst>
        </pc:spChg>
        <pc:spChg chg="del">
          <ac:chgData name="Sun, Xudong" userId="295bc773-9938-493a-8ba2-465b09920f6f" providerId="ADAL" clId="{E9D03C5B-3418-F54B-90B5-8E9DC0D26866}" dt="2021-08-30T02:45:29.042" v="6196" actId="478"/>
          <ac:spMkLst>
            <pc:docMk/>
            <pc:sldMk cId="1542322086" sldId="2026819520"/>
            <ac:spMk id="26" creationId="{175AFB84-82B8-1245-B38D-EFCEBDADCF34}"/>
          </ac:spMkLst>
        </pc:spChg>
        <pc:spChg chg="mod">
          <ac:chgData name="Sun, Xudong" userId="295bc773-9938-493a-8ba2-465b09920f6f" providerId="ADAL" clId="{E9D03C5B-3418-F54B-90B5-8E9DC0D26866}" dt="2021-08-30T02:46:01.307" v="6200" actId="1076"/>
          <ac:spMkLst>
            <pc:docMk/>
            <pc:sldMk cId="1542322086" sldId="2026819520"/>
            <ac:spMk id="34" creationId="{189D4890-B462-C94E-A839-9CAB5F91E41C}"/>
          </ac:spMkLst>
        </pc:spChg>
        <pc:picChg chg="del">
          <ac:chgData name="Sun, Xudong" userId="295bc773-9938-493a-8ba2-465b09920f6f" providerId="ADAL" clId="{E9D03C5B-3418-F54B-90B5-8E9DC0D26866}" dt="2021-08-30T02:45:27.364" v="6195" actId="478"/>
          <ac:picMkLst>
            <pc:docMk/>
            <pc:sldMk cId="1542322086" sldId="2026819520"/>
            <ac:picMk id="8" creationId="{30923341-D306-5A4B-8E81-086CDBBEAE3B}"/>
          </ac:picMkLst>
        </pc:picChg>
        <pc:cxnChg chg="del mod">
          <ac:chgData name="Sun, Xudong" userId="295bc773-9938-493a-8ba2-465b09920f6f" providerId="ADAL" clId="{E9D03C5B-3418-F54B-90B5-8E9DC0D26866}" dt="2021-08-30T02:45:34.896" v="6197" actId="478"/>
          <ac:cxnSpMkLst>
            <pc:docMk/>
            <pc:sldMk cId="1542322086" sldId="2026819520"/>
            <ac:cxnSpMk id="16" creationId="{3978A4FC-C544-F84E-99F2-5047C4D77F70}"/>
          </ac:cxnSpMkLst>
        </pc:cxnChg>
        <pc:cxnChg chg="del mod">
          <ac:chgData name="Sun, Xudong" userId="295bc773-9938-493a-8ba2-465b09920f6f" providerId="ADAL" clId="{E9D03C5B-3418-F54B-90B5-8E9DC0D26866}" dt="2021-08-30T02:45:34.896" v="6197" actId="478"/>
          <ac:cxnSpMkLst>
            <pc:docMk/>
            <pc:sldMk cId="1542322086" sldId="2026819520"/>
            <ac:cxnSpMk id="19" creationId="{F220F6FE-776C-A344-8493-44F8402B46BF}"/>
          </ac:cxnSpMkLst>
        </pc:cxnChg>
        <pc:cxnChg chg="del mod">
          <ac:chgData name="Sun, Xudong" userId="295bc773-9938-493a-8ba2-465b09920f6f" providerId="ADAL" clId="{E9D03C5B-3418-F54B-90B5-8E9DC0D26866}" dt="2021-08-30T02:45:25.116" v="6194" actId="478"/>
          <ac:cxnSpMkLst>
            <pc:docMk/>
            <pc:sldMk cId="1542322086" sldId="2026819520"/>
            <ac:cxnSpMk id="27" creationId="{F0EB8F56-81D6-934C-848A-D9B0B621BF85}"/>
          </ac:cxnSpMkLst>
        </pc:cxnChg>
      </pc:sldChg>
      <pc:sldChg chg="addSp delSp modSp add mod ord modTransition delAnim modAnim modShow">
        <pc:chgData name="Sun, Xudong" userId="295bc773-9938-493a-8ba2-465b09920f6f" providerId="ADAL" clId="{E9D03C5B-3418-F54B-90B5-8E9DC0D26866}" dt="2021-09-02T01:19:33.982" v="9298" actId="729"/>
        <pc:sldMkLst>
          <pc:docMk/>
          <pc:sldMk cId="1493764494" sldId="2026819521"/>
        </pc:sldMkLst>
        <pc:spChg chg="add del mod">
          <ac:chgData name="Sun, Xudong" userId="295bc773-9938-493a-8ba2-465b09920f6f" providerId="ADAL" clId="{E9D03C5B-3418-F54B-90B5-8E9DC0D26866}" dt="2021-09-01T22:32:51.248" v="8002" actId="478"/>
          <ac:spMkLst>
            <pc:docMk/>
            <pc:sldMk cId="1493764494" sldId="2026819521"/>
            <ac:spMk id="2" creationId="{8D0CC0A3-9D68-6A44-993D-D3DD589305C2}"/>
          </ac:spMkLst>
        </pc:spChg>
        <pc:spChg chg="add del mod">
          <ac:chgData name="Sun, Xudong" userId="295bc773-9938-493a-8ba2-465b09920f6f" providerId="ADAL" clId="{E9D03C5B-3418-F54B-90B5-8E9DC0D26866}" dt="2021-09-01T02:24:34.886" v="7887" actId="478"/>
          <ac:spMkLst>
            <pc:docMk/>
            <pc:sldMk cId="1493764494" sldId="2026819521"/>
            <ac:spMk id="3" creationId="{699F31A9-2C7D-2B47-B845-5F3DDCD5217F}"/>
          </ac:spMkLst>
        </pc:spChg>
        <pc:spChg chg="add del mod">
          <ac:chgData name="Sun, Xudong" userId="295bc773-9938-493a-8ba2-465b09920f6f" providerId="ADAL" clId="{E9D03C5B-3418-F54B-90B5-8E9DC0D26866}" dt="2021-09-01T22:32:51.248" v="8002" actId="478"/>
          <ac:spMkLst>
            <pc:docMk/>
            <pc:sldMk cId="1493764494" sldId="2026819521"/>
            <ac:spMk id="4" creationId="{6495B877-12D4-A346-9A63-1AB667FF9CFA}"/>
          </ac:spMkLst>
        </pc:spChg>
        <pc:spChg chg="add del mod">
          <ac:chgData name="Sun, Xudong" userId="295bc773-9938-493a-8ba2-465b09920f6f" providerId="ADAL" clId="{E9D03C5B-3418-F54B-90B5-8E9DC0D26866}" dt="2021-09-02T00:21:39.560" v="8650" actId="478"/>
          <ac:spMkLst>
            <pc:docMk/>
            <pc:sldMk cId="1493764494" sldId="2026819521"/>
            <ac:spMk id="5" creationId="{1466E41F-8633-D54D-AA62-20B7001F90A9}"/>
          </ac:spMkLst>
        </pc:spChg>
        <pc:spChg chg="add mod">
          <ac:chgData name="Sun, Xudong" userId="295bc773-9938-493a-8ba2-465b09920f6f" providerId="ADAL" clId="{E9D03C5B-3418-F54B-90B5-8E9DC0D26866}" dt="2021-09-02T00:23:59.004" v="8686" actId="14100"/>
          <ac:spMkLst>
            <pc:docMk/>
            <pc:sldMk cId="1493764494" sldId="2026819521"/>
            <ac:spMk id="6" creationId="{0FE2D8DA-96A3-1141-A266-05D8D9EEF6D3}"/>
          </ac:spMkLst>
        </pc:spChg>
        <pc:spChg chg="del">
          <ac:chgData name="Sun, Xudong" userId="295bc773-9938-493a-8ba2-465b09920f6f" providerId="ADAL" clId="{E9D03C5B-3418-F54B-90B5-8E9DC0D26866}" dt="2021-08-30T02:47:22.997" v="6247" actId="478"/>
          <ac:spMkLst>
            <pc:docMk/>
            <pc:sldMk cId="1493764494" sldId="2026819521"/>
            <ac:spMk id="6" creationId="{144451C4-FC28-0742-8245-EF6F4C81659C}"/>
          </ac:spMkLst>
        </pc:spChg>
        <pc:spChg chg="del">
          <ac:chgData name="Sun, Xudong" userId="295bc773-9938-493a-8ba2-465b09920f6f" providerId="ADAL" clId="{E9D03C5B-3418-F54B-90B5-8E9DC0D26866}" dt="2021-08-30T02:47:22.997" v="6247" actId="478"/>
          <ac:spMkLst>
            <pc:docMk/>
            <pc:sldMk cId="1493764494" sldId="2026819521"/>
            <ac:spMk id="7" creationId="{76189717-72BF-BF41-BD25-90E837A78621}"/>
          </ac:spMkLst>
        </pc:spChg>
        <pc:spChg chg="del">
          <ac:chgData name="Sun, Xudong" userId="295bc773-9938-493a-8ba2-465b09920f6f" providerId="ADAL" clId="{E9D03C5B-3418-F54B-90B5-8E9DC0D26866}" dt="2021-08-30T02:47:22.997" v="6247" actId="478"/>
          <ac:spMkLst>
            <pc:docMk/>
            <pc:sldMk cId="1493764494" sldId="2026819521"/>
            <ac:spMk id="9" creationId="{4CCE47D9-06D3-154C-8FAF-153EA83EEF43}"/>
          </ac:spMkLst>
        </pc:spChg>
        <pc:spChg chg="del">
          <ac:chgData name="Sun, Xudong" userId="295bc773-9938-493a-8ba2-465b09920f6f" providerId="ADAL" clId="{E9D03C5B-3418-F54B-90B5-8E9DC0D26866}" dt="2021-08-30T02:47:22.997" v="6247" actId="478"/>
          <ac:spMkLst>
            <pc:docMk/>
            <pc:sldMk cId="1493764494" sldId="2026819521"/>
            <ac:spMk id="10" creationId="{C07C6080-30A5-9247-A485-42740EF41218}"/>
          </ac:spMkLst>
        </pc:spChg>
        <pc:spChg chg="mod">
          <ac:chgData name="Sun, Xudong" userId="295bc773-9938-493a-8ba2-465b09920f6f" providerId="ADAL" clId="{E9D03C5B-3418-F54B-90B5-8E9DC0D26866}" dt="2021-09-01T22:31:16.893" v="7991" actId="20577"/>
          <ac:spMkLst>
            <pc:docMk/>
            <pc:sldMk cId="1493764494" sldId="2026819521"/>
            <ac:spMk id="11" creationId="{BD6CD4B7-0901-6148-83B1-6DC8CFE87AA4}"/>
          </ac:spMkLst>
        </pc:spChg>
        <pc:spChg chg="add del mod">
          <ac:chgData name="Sun, Xudong" userId="295bc773-9938-493a-8ba2-465b09920f6f" providerId="ADAL" clId="{E9D03C5B-3418-F54B-90B5-8E9DC0D26866}" dt="2021-09-01T02:24:34.886" v="7887" actId="478"/>
          <ac:spMkLst>
            <pc:docMk/>
            <pc:sldMk cId="1493764494" sldId="2026819521"/>
            <ac:spMk id="12" creationId="{6ED6E6B8-BE46-2F4F-90DF-C1E6B43D4FED}"/>
          </ac:spMkLst>
        </pc:spChg>
        <pc:spChg chg="add del mod">
          <ac:chgData name="Sun, Xudong" userId="295bc773-9938-493a-8ba2-465b09920f6f" providerId="ADAL" clId="{E9D03C5B-3418-F54B-90B5-8E9DC0D26866}" dt="2021-09-01T02:24:34.886" v="7887" actId="478"/>
          <ac:spMkLst>
            <pc:docMk/>
            <pc:sldMk cId="1493764494" sldId="2026819521"/>
            <ac:spMk id="13" creationId="{721FB63F-585B-6747-B10A-3490BF9A5AF2}"/>
          </ac:spMkLst>
        </pc:spChg>
        <pc:spChg chg="add del mod">
          <ac:chgData name="Sun, Xudong" userId="295bc773-9938-493a-8ba2-465b09920f6f" providerId="ADAL" clId="{E9D03C5B-3418-F54B-90B5-8E9DC0D26866}" dt="2021-09-01T02:24:34.886" v="7887" actId="478"/>
          <ac:spMkLst>
            <pc:docMk/>
            <pc:sldMk cId="1493764494" sldId="2026819521"/>
            <ac:spMk id="14" creationId="{D1B3E248-CFFE-6645-8EAD-E833B63E8F82}"/>
          </ac:spMkLst>
        </pc:spChg>
        <pc:spChg chg="add del mod">
          <ac:chgData name="Sun, Xudong" userId="295bc773-9938-493a-8ba2-465b09920f6f" providerId="ADAL" clId="{E9D03C5B-3418-F54B-90B5-8E9DC0D26866}" dt="2021-09-01T02:24:34.886" v="7887" actId="478"/>
          <ac:spMkLst>
            <pc:docMk/>
            <pc:sldMk cId="1493764494" sldId="2026819521"/>
            <ac:spMk id="15" creationId="{830564D9-8EE2-D541-A8F3-A86EB56A766F}"/>
          </ac:spMkLst>
        </pc:spChg>
        <pc:spChg chg="add del mod">
          <ac:chgData name="Sun, Xudong" userId="295bc773-9938-493a-8ba2-465b09920f6f" providerId="ADAL" clId="{E9D03C5B-3418-F54B-90B5-8E9DC0D26866}" dt="2021-09-01T02:24:34.886" v="7887" actId="478"/>
          <ac:spMkLst>
            <pc:docMk/>
            <pc:sldMk cId="1493764494" sldId="2026819521"/>
            <ac:spMk id="16" creationId="{89B2DA78-DCB5-E449-A0DE-B127334B8A51}"/>
          </ac:spMkLst>
        </pc:spChg>
        <pc:spChg chg="add mod">
          <ac:chgData name="Sun, Xudong" userId="295bc773-9938-493a-8ba2-465b09920f6f" providerId="ADAL" clId="{E9D03C5B-3418-F54B-90B5-8E9DC0D26866}" dt="2021-09-02T00:23:05.340" v="8677" actId="20577"/>
          <ac:spMkLst>
            <pc:docMk/>
            <pc:sldMk cId="1493764494" sldId="2026819521"/>
            <ac:spMk id="17" creationId="{B1712B0A-1B6A-E042-8806-C78ED4436031}"/>
          </ac:spMkLst>
        </pc:spChg>
        <pc:spChg chg="add del mod">
          <ac:chgData name="Sun, Xudong" userId="295bc773-9938-493a-8ba2-465b09920f6f" providerId="ADAL" clId="{E9D03C5B-3418-F54B-90B5-8E9DC0D26866}" dt="2021-09-01T22:32:51.248" v="8002" actId="478"/>
          <ac:spMkLst>
            <pc:docMk/>
            <pc:sldMk cId="1493764494" sldId="2026819521"/>
            <ac:spMk id="18" creationId="{4705D227-54A1-0F40-8088-04A178B18420}"/>
          </ac:spMkLst>
        </pc:spChg>
        <pc:spChg chg="add del mod">
          <ac:chgData name="Sun, Xudong" userId="295bc773-9938-493a-8ba2-465b09920f6f" providerId="ADAL" clId="{E9D03C5B-3418-F54B-90B5-8E9DC0D26866}" dt="2021-09-01T22:32:51.248" v="8002" actId="478"/>
          <ac:spMkLst>
            <pc:docMk/>
            <pc:sldMk cId="1493764494" sldId="2026819521"/>
            <ac:spMk id="19" creationId="{FF3AB0B5-DCF5-FE4B-A98C-F8A036E64387}"/>
          </ac:spMkLst>
        </pc:spChg>
        <pc:spChg chg="add del mod">
          <ac:chgData name="Sun, Xudong" userId="295bc773-9938-493a-8ba2-465b09920f6f" providerId="ADAL" clId="{E9D03C5B-3418-F54B-90B5-8E9DC0D26866}" dt="2021-09-01T22:32:51.248" v="8002" actId="478"/>
          <ac:spMkLst>
            <pc:docMk/>
            <pc:sldMk cId="1493764494" sldId="2026819521"/>
            <ac:spMk id="20" creationId="{8FEABD71-3075-AA45-8042-5B1233D73202}"/>
          </ac:spMkLst>
        </pc:spChg>
        <pc:spChg chg="add del mod">
          <ac:chgData name="Sun, Xudong" userId="295bc773-9938-493a-8ba2-465b09920f6f" providerId="ADAL" clId="{E9D03C5B-3418-F54B-90B5-8E9DC0D26866}" dt="2021-09-01T22:32:51.248" v="8002" actId="478"/>
          <ac:spMkLst>
            <pc:docMk/>
            <pc:sldMk cId="1493764494" sldId="2026819521"/>
            <ac:spMk id="21" creationId="{0216C828-85B0-7D46-B89E-7BCF40BB06E4}"/>
          </ac:spMkLst>
        </pc:spChg>
        <pc:spChg chg="add del mod">
          <ac:chgData name="Sun, Xudong" userId="295bc773-9938-493a-8ba2-465b09920f6f" providerId="ADAL" clId="{E9D03C5B-3418-F54B-90B5-8E9DC0D26866}" dt="2021-08-30T04:12:47.017" v="7065" actId="478"/>
          <ac:spMkLst>
            <pc:docMk/>
            <pc:sldMk cId="1493764494" sldId="2026819521"/>
            <ac:spMk id="22" creationId="{29474245-6376-7A4F-B75C-965246098438}"/>
          </ac:spMkLst>
        </pc:spChg>
        <pc:spChg chg="add del mod">
          <ac:chgData name="Sun, Xudong" userId="295bc773-9938-493a-8ba2-465b09920f6f" providerId="ADAL" clId="{E9D03C5B-3418-F54B-90B5-8E9DC0D26866}" dt="2021-08-30T04:12:43.297" v="7064" actId="478"/>
          <ac:spMkLst>
            <pc:docMk/>
            <pc:sldMk cId="1493764494" sldId="2026819521"/>
            <ac:spMk id="23" creationId="{384FAA7B-ADAB-0549-A153-A4FA77132DB6}"/>
          </ac:spMkLst>
        </pc:spChg>
        <pc:spChg chg="del">
          <ac:chgData name="Sun, Xudong" userId="295bc773-9938-493a-8ba2-465b09920f6f" providerId="ADAL" clId="{E9D03C5B-3418-F54B-90B5-8E9DC0D26866}" dt="2021-08-30T02:47:22.997" v="6247" actId="478"/>
          <ac:spMkLst>
            <pc:docMk/>
            <pc:sldMk cId="1493764494" sldId="2026819521"/>
            <ac:spMk id="24" creationId="{7F2ACD95-0227-9147-B69E-4A11B2017C23}"/>
          </ac:spMkLst>
        </pc:spChg>
        <pc:spChg chg="add del mod">
          <ac:chgData name="Sun, Xudong" userId="295bc773-9938-493a-8ba2-465b09920f6f" providerId="ADAL" clId="{E9D03C5B-3418-F54B-90B5-8E9DC0D26866}" dt="2021-08-30T04:12:43.297" v="7064" actId="478"/>
          <ac:spMkLst>
            <pc:docMk/>
            <pc:sldMk cId="1493764494" sldId="2026819521"/>
            <ac:spMk id="25" creationId="{217BB8E0-6665-D14B-9900-C291E91825A8}"/>
          </ac:spMkLst>
        </pc:spChg>
        <pc:spChg chg="add del mod">
          <ac:chgData name="Sun, Xudong" userId="295bc773-9938-493a-8ba2-465b09920f6f" providerId="ADAL" clId="{E9D03C5B-3418-F54B-90B5-8E9DC0D26866}" dt="2021-08-30T04:12:43.297" v="7064" actId="478"/>
          <ac:spMkLst>
            <pc:docMk/>
            <pc:sldMk cId="1493764494" sldId="2026819521"/>
            <ac:spMk id="26" creationId="{39C741DB-50C0-234C-A0EA-D20EE5E949B1}"/>
          </ac:spMkLst>
        </pc:spChg>
        <pc:spChg chg="add del mod">
          <ac:chgData name="Sun, Xudong" userId="295bc773-9938-493a-8ba2-465b09920f6f" providerId="ADAL" clId="{E9D03C5B-3418-F54B-90B5-8E9DC0D26866}" dt="2021-08-30T04:12:43.297" v="7064" actId="478"/>
          <ac:spMkLst>
            <pc:docMk/>
            <pc:sldMk cId="1493764494" sldId="2026819521"/>
            <ac:spMk id="27" creationId="{BAD75AF0-D23E-9A44-8C9B-40197AB62B69}"/>
          </ac:spMkLst>
        </pc:spChg>
        <pc:spChg chg="add del mod">
          <ac:chgData name="Sun, Xudong" userId="295bc773-9938-493a-8ba2-465b09920f6f" providerId="ADAL" clId="{E9D03C5B-3418-F54B-90B5-8E9DC0D26866}" dt="2021-08-30T04:12:43.297" v="7064" actId="478"/>
          <ac:spMkLst>
            <pc:docMk/>
            <pc:sldMk cId="1493764494" sldId="2026819521"/>
            <ac:spMk id="28" creationId="{3A4AC2F7-9BF3-4C41-86A3-9436A5D86D57}"/>
          </ac:spMkLst>
        </pc:spChg>
        <pc:spChg chg="add del mod">
          <ac:chgData name="Sun, Xudong" userId="295bc773-9938-493a-8ba2-465b09920f6f" providerId="ADAL" clId="{E9D03C5B-3418-F54B-90B5-8E9DC0D26866}" dt="2021-09-01T02:25:01.090" v="7891" actId="478"/>
          <ac:spMkLst>
            <pc:docMk/>
            <pc:sldMk cId="1493764494" sldId="2026819521"/>
            <ac:spMk id="29" creationId="{7EEA7498-FE9C-E54C-8800-2C01201E956D}"/>
          </ac:spMkLst>
        </pc:spChg>
        <pc:spChg chg="del">
          <ac:chgData name="Sun, Xudong" userId="295bc773-9938-493a-8ba2-465b09920f6f" providerId="ADAL" clId="{E9D03C5B-3418-F54B-90B5-8E9DC0D26866}" dt="2021-08-30T02:47:22.997" v="6247" actId="478"/>
          <ac:spMkLst>
            <pc:docMk/>
            <pc:sldMk cId="1493764494" sldId="2026819521"/>
            <ac:spMk id="34" creationId="{189D4890-B462-C94E-A839-9CAB5F91E41C}"/>
          </ac:spMkLst>
        </pc:spChg>
      </pc:sldChg>
      <pc:sldChg chg="modSp add del mod modTransition">
        <pc:chgData name="Sun, Xudong" userId="295bc773-9938-493a-8ba2-465b09920f6f" providerId="ADAL" clId="{E9D03C5B-3418-F54B-90B5-8E9DC0D26866}" dt="2021-09-01T02:24:25.802" v="7886" actId="2696"/>
        <pc:sldMkLst>
          <pc:docMk/>
          <pc:sldMk cId="1987788092" sldId="2026819522"/>
        </pc:sldMkLst>
        <pc:spChg chg="mod">
          <ac:chgData name="Sun, Xudong" userId="295bc773-9938-493a-8ba2-465b09920f6f" providerId="ADAL" clId="{E9D03C5B-3418-F54B-90B5-8E9DC0D26866}" dt="2021-08-30T22:13:56.401" v="7162" actId="20577"/>
          <ac:spMkLst>
            <pc:docMk/>
            <pc:sldMk cId="1987788092" sldId="2026819522"/>
            <ac:spMk id="11" creationId="{BD6CD4B7-0901-6148-83B1-6DC8CFE87AA4}"/>
          </ac:spMkLst>
        </pc:spChg>
      </pc:sldChg>
      <pc:sldChg chg="addSp modSp add mod modTransition modAnim">
        <pc:chgData name="Sun, Xudong" userId="295bc773-9938-493a-8ba2-465b09920f6f" providerId="ADAL" clId="{E9D03C5B-3418-F54B-90B5-8E9DC0D26866}" dt="2021-09-02T01:17:59.562" v="9297"/>
        <pc:sldMkLst>
          <pc:docMk/>
          <pc:sldMk cId="4161343049" sldId="2026819523"/>
        </pc:sldMkLst>
        <pc:spChg chg="mod">
          <ac:chgData name="Sun, Xudong" userId="295bc773-9938-493a-8ba2-465b09920f6f" providerId="ADAL" clId="{E9D03C5B-3418-F54B-90B5-8E9DC0D26866}" dt="2021-08-30T02:47:53.758" v="6277" actId="20577"/>
          <ac:spMkLst>
            <pc:docMk/>
            <pc:sldMk cId="4161343049" sldId="2026819523"/>
            <ac:spMk id="11" creationId="{BD6CD4B7-0901-6148-83B1-6DC8CFE87AA4}"/>
          </ac:spMkLst>
        </pc:spChg>
        <pc:picChg chg="add mod">
          <ac:chgData name="Sun, Xudong" userId="295bc773-9938-493a-8ba2-465b09920f6f" providerId="ADAL" clId="{E9D03C5B-3418-F54B-90B5-8E9DC0D26866}" dt="2021-09-02T01:17:25.354" v="9292" actId="1076"/>
          <ac:picMkLst>
            <pc:docMk/>
            <pc:sldMk cId="4161343049" sldId="2026819523"/>
            <ac:picMk id="3" creationId="{A3258CCA-4915-884D-BD67-ACF64632FF65}"/>
          </ac:picMkLst>
        </pc:picChg>
        <pc:picChg chg="add mod">
          <ac:chgData name="Sun, Xudong" userId="295bc773-9938-493a-8ba2-465b09920f6f" providerId="ADAL" clId="{E9D03C5B-3418-F54B-90B5-8E9DC0D26866}" dt="2021-09-02T01:17:30.867" v="9293" actId="1076"/>
          <ac:picMkLst>
            <pc:docMk/>
            <pc:sldMk cId="4161343049" sldId="2026819523"/>
            <ac:picMk id="5" creationId="{4ADAC6BE-DD30-2941-90C6-0019445B293E}"/>
          </ac:picMkLst>
        </pc:picChg>
        <pc:picChg chg="add mod">
          <ac:chgData name="Sun, Xudong" userId="295bc773-9938-493a-8ba2-465b09920f6f" providerId="ADAL" clId="{E9D03C5B-3418-F54B-90B5-8E9DC0D26866}" dt="2021-09-02T01:17:20.056" v="9291" actId="1076"/>
          <ac:picMkLst>
            <pc:docMk/>
            <pc:sldMk cId="4161343049" sldId="2026819523"/>
            <ac:picMk id="7" creationId="{AF673F8C-7292-C549-B900-B516ADBCF989}"/>
          </ac:picMkLst>
        </pc:picChg>
        <pc:picChg chg="add mod">
          <ac:chgData name="Sun, Xudong" userId="295bc773-9938-493a-8ba2-465b09920f6f" providerId="ADAL" clId="{E9D03C5B-3418-F54B-90B5-8E9DC0D26866}" dt="2021-09-02T01:17:20.056" v="9291" actId="1076"/>
          <ac:picMkLst>
            <pc:docMk/>
            <pc:sldMk cId="4161343049" sldId="2026819523"/>
            <ac:picMk id="9" creationId="{A7A7D868-0C53-F249-B6A4-860B9323A5C2}"/>
          </ac:picMkLst>
        </pc:picChg>
      </pc:sldChg>
      <pc:sldChg chg="add del">
        <pc:chgData name="Sun, Xudong" userId="295bc773-9938-493a-8ba2-465b09920f6f" providerId="ADAL" clId="{E9D03C5B-3418-F54B-90B5-8E9DC0D26866}" dt="2021-08-30T02:56:14.465" v="6288" actId="2696"/>
        <pc:sldMkLst>
          <pc:docMk/>
          <pc:sldMk cId="1160169655" sldId="2026819524"/>
        </pc:sldMkLst>
      </pc:sldChg>
      <pc:sldChg chg="modSp add mod ord modShow">
        <pc:chgData name="Sun, Xudong" userId="295bc773-9938-493a-8ba2-465b09920f6f" providerId="ADAL" clId="{E9D03C5B-3418-F54B-90B5-8E9DC0D26866}" dt="2021-09-01T02:23:58.441" v="7882" actId="729"/>
        <pc:sldMkLst>
          <pc:docMk/>
          <pc:sldMk cId="1810736269" sldId="2026819524"/>
        </pc:sldMkLst>
        <pc:spChg chg="mod">
          <ac:chgData name="Sun, Xudong" userId="295bc773-9938-493a-8ba2-465b09920f6f" providerId="ADAL" clId="{E9D03C5B-3418-F54B-90B5-8E9DC0D26866}" dt="2021-08-30T21:33:40.412" v="7127" actId="1076"/>
          <ac:spMkLst>
            <pc:docMk/>
            <pc:sldMk cId="1810736269" sldId="2026819524"/>
            <ac:spMk id="4" creationId="{F9DE4CB1-E325-7542-9297-1010B325188A}"/>
          </ac:spMkLst>
        </pc:spChg>
        <pc:spChg chg="mod">
          <ac:chgData name="Sun, Xudong" userId="295bc773-9938-493a-8ba2-465b09920f6f" providerId="ADAL" clId="{E9D03C5B-3418-F54B-90B5-8E9DC0D26866}" dt="2021-08-30T21:33:40.412" v="7127" actId="1076"/>
          <ac:spMkLst>
            <pc:docMk/>
            <pc:sldMk cId="1810736269" sldId="2026819524"/>
            <ac:spMk id="9" creationId="{ED527AA2-D43E-AA4E-A75C-09F931E9FABA}"/>
          </ac:spMkLst>
        </pc:spChg>
        <pc:spChg chg="mod">
          <ac:chgData name="Sun, Xudong" userId="295bc773-9938-493a-8ba2-465b09920f6f" providerId="ADAL" clId="{E9D03C5B-3418-F54B-90B5-8E9DC0D26866}" dt="2021-08-30T21:33:40.412" v="7127" actId="1076"/>
          <ac:spMkLst>
            <pc:docMk/>
            <pc:sldMk cId="1810736269" sldId="2026819524"/>
            <ac:spMk id="10" creationId="{65D30C92-3EE8-C642-BEF2-4B1E8963A3DD}"/>
          </ac:spMkLst>
        </pc:spChg>
        <pc:spChg chg="mod">
          <ac:chgData name="Sun, Xudong" userId="295bc773-9938-493a-8ba2-465b09920f6f" providerId="ADAL" clId="{E9D03C5B-3418-F54B-90B5-8E9DC0D26866}" dt="2021-08-30T21:33:40.412" v="7127" actId="1076"/>
          <ac:spMkLst>
            <pc:docMk/>
            <pc:sldMk cId="1810736269" sldId="2026819524"/>
            <ac:spMk id="11" creationId="{10A7B0FF-27D1-0244-8D14-1B2A3C443B73}"/>
          </ac:spMkLst>
        </pc:spChg>
        <pc:spChg chg="mod">
          <ac:chgData name="Sun, Xudong" userId="295bc773-9938-493a-8ba2-465b09920f6f" providerId="ADAL" clId="{E9D03C5B-3418-F54B-90B5-8E9DC0D26866}" dt="2021-08-30T21:33:40.412" v="7127" actId="1076"/>
          <ac:spMkLst>
            <pc:docMk/>
            <pc:sldMk cId="1810736269" sldId="2026819524"/>
            <ac:spMk id="12" creationId="{54B97857-36F1-0B49-AF74-6768186671DD}"/>
          </ac:spMkLst>
        </pc:spChg>
        <pc:spChg chg="mod">
          <ac:chgData name="Sun, Xudong" userId="295bc773-9938-493a-8ba2-465b09920f6f" providerId="ADAL" clId="{E9D03C5B-3418-F54B-90B5-8E9DC0D26866}" dt="2021-08-30T21:33:40.412" v="7127" actId="1076"/>
          <ac:spMkLst>
            <pc:docMk/>
            <pc:sldMk cId="1810736269" sldId="2026819524"/>
            <ac:spMk id="13" creationId="{CB103241-BE2B-F047-B5D8-F3D9BB23E9C7}"/>
          </ac:spMkLst>
        </pc:spChg>
        <pc:spChg chg="mod">
          <ac:chgData name="Sun, Xudong" userId="295bc773-9938-493a-8ba2-465b09920f6f" providerId="ADAL" clId="{E9D03C5B-3418-F54B-90B5-8E9DC0D26866}" dt="2021-08-30T21:33:40.412" v="7127" actId="1076"/>
          <ac:spMkLst>
            <pc:docMk/>
            <pc:sldMk cId="1810736269" sldId="2026819524"/>
            <ac:spMk id="14" creationId="{C96D911C-496A-0843-8B7C-CC6AA96D295D}"/>
          </ac:spMkLst>
        </pc:spChg>
        <pc:spChg chg="mod">
          <ac:chgData name="Sun, Xudong" userId="295bc773-9938-493a-8ba2-465b09920f6f" providerId="ADAL" clId="{E9D03C5B-3418-F54B-90B5-8E9DC0D26866}" dt="2021-08-30T21:33:40.412" v="7127" actId="1076"/>
          <ac:spMkLst>
            <pc:docMk/>
            <pc:sldMk cId="1810736269" sldId="2026819524"/>
            <ac:spMk id="15" creationId="{5BF84C8B-5CC6-6447-A72F-E145D825E7DB}"/>
          </ac:spMkLst>
        </pc:spChg>
        <pc:spChg chg="mod">
          <ac:chgData name="Sun, Xudong" userId="295bc773-9938-493a-8ba2-465b09920f6f" providerId="ADAL" clId="{E9D03C5B-3418-F54B-90B5-8E9DC0D26866}" dt="2021-08-30T21:33:40.412" v="7127" actId="1076"/>
          <ac:spMkLst>
            <pc:docMk/>
            <pc:sldMk cId="1810736269" sldId="2026819524"/>
            <ac:spMk id="16" creationId="{142B9FA5-83A6-4447-BCBE-6A1A983BDEE2}"/>
          </ac:spMkLst>
        </pc:spChg>
        <pc:spChg chg="mod">
          <ac:chgData name="Sun, Xudong" userId="295bc773-9938-493a-8ba2-465b09920f6f" providerId="ADAL" clId="{E9D03C5B-3418-F54B-90B5-8E9DC0D26866}" dt="2021-08-30T21:33:40.412" v="7127" actId="1076"/>
          <ac:spMkLst>
            <pc:docMk/>
            <pc:sldMk cId="1810736269" sldId="2026819524"/>
            <ac:spMk id="17" creationId="{30E56145-4BB6-C34D-8C19-14146A21268B}"/>
          </ac:spMkLst>
        </pc:spChg>
        <pc:spChg chg="mod">
          <ac:chgData name="Sun, Xudong" userId="295bc773-9938-493a-8ba2-465b09920f6f" providerId="ADAL" clId="{E9D03C5B-3418-F54B-90B5-8E9DC0D26866}" dt="2021-08-30T21:33:40.412" v="7127" actId="1076"/>
          <ac:spMkLst>
            <pc:docMk/>
            <pc:sldMk cId="1810736269" sldId="2026819524"/>
            <ac:spMk id="18" creationId="{A266F02C-72A8-494D-846C-39B7FA2AFAFF}"/>
          </ac:spMkLst>
        </pc:spChg>
        <pc:spChg chg="mod">
          <ac:chgData name="Sun, Xudong" userId="295bc773-9938-493a-8ba2-465b09920f6f" providerId="ADAL" clId="{E9D03C5B-3418-F54B-90B5-8E9DC0D26866}" dt="2021-08-30T21:33:40.412" v="7127" actId="1076"/>
          <ac:spMkLst>
            <pc:docMk/>
            <pc:sldMk cId="1810736269" sldId="2026819524"/>
            <ac:spMk id="20" creationId="{FABBCA6D-CA4E-FD43-8F1E-FAF8CF54B65E}"/>
          </ac:spMkLst>
        </pc:spChg>
        <pc:picChg chg="mod">
          <ac:chgData name="Sun, Xudong" userId="295bc773-9938-493a-8ba2-465b09920f6f" providerId="ADAL" clId="{E9D03C5B-3418-F54B-90B5-8E9DC0D26866}" dt="2021-08-30T21:33:40.412" v="7127" actId="1076"/>
          <ac:picMkLst>
            <pc:docMk/>
            <pc:sldMk cId="1810736269" sldId="2026819524"/>
            <ac:picMk id="19" creationId="{E2B14244-A79C-CF4E-A5D6-ED35516E8AE4}"/>
          </ac:picMkLst>
        </pc:picChg>
      </pc:sldChg>
      <pc:sldChg chg="delSp modSp add mod modAnim">
        <pc:chgData name="Sun, Xudong" userId="295bc773-9938-493a-8ba2-465b09920f6f" providerId="ADAL" clId="{E9D03C5B-3418-F54B-90B5-8E9DC0D26866}" dt="2021-09-01T20:03:38.403" v="7903"/>
        <pc:sldMkLst>
          <pc:docMk/>
          <pc:sldMk cId="2278026551" sldId="2026819525"/>
        </pc:sldMkLst>
        <pc:spChg chg="mod">
          <ac:chgData name="Sun, Xudong" userId="295bc773-9938-493a-8ba2-465b09920f6f" providerId="ADAL" clId="{E9D03C5B-3418-F54B-90B5-8E9DC0D26866}" dt="2021-09-01T20:02:19.961" v="7901" actId="20577"/>
          <ac:spMkLst>
            <pc:docMk/>
            <pc:sldMk cId="2278026551" sldId="2026819525"/>
            <ac:spMk id="16" creationId="{3E300C61-1C89-C041-8E04-6EE880975183}"/>
          </ac:spMkLst>
        </pc:spChg>
        <pc:spChg chg="del">
          <ac:chgData name="Sun, Xudong" userId="295bc773-9938-493a-8ba2-465b09920f6f" providerId="ADAL" clId="{E9D03C5B-3418-F54B-90B5-8E9DC0D26866}" dt="2021-08-31T18:04:50.601" v="7166" actId="478"/>
          <ac:spMkLst>
            <pc:docMk/>
            <pc:sldMk cId="2278026551" sldId="2026819525"/>
            <ac:spMk id="17" creationId="{128B7754-D54F-4840-9B50-3AB0D2445D62}"/>
          </ac:spMkLst>
        </pc:spChg>
        <pc:spChg chg="mod">
          <ac:chgData name="Sun, Xudong" userId="295bc773-9938-493a-8ba2-465b09920f6f" providerId="ADAL" clId="{E9D03C5B-3418-F54B-90B5-8E9DC0D26866}" dt="2021-09-01T01:26:07.772" v="7832" actId="207"/>
          <ac:spMkLst>
            <pc:docMk/>
            <pc:sldMk cId="2278026551" sldId="2026819525"/>
            <ac:spMk id="19" creationId="{7D0ABED7-A3E5-FB43-BEF9-BECBD3CA8E4C}"/>
          </ac:spMkLst>
        </pc:spChg>
      </pc:sldChg>
      <pc:sldChg chg="addSp delSp modSp add mod delAnim modAnim">
        <pc:chgData name="Sun, Xudong" userId="295bc773-9938-493a-8ba2-465b09920f6f" providerId="ADAL" clId="{E9D03C5B-3418-F54B-90B5-8E9DC0D26866}" dt="2021-09-01T01:02:30.257" v="7590"/>
        <pc:sldMkLst>
          <pc:docMk/>
          <pc:sldMk cId="2117537901" sldId="2026819526"/>
        </pc:sldMkLst>
        <pc:spChg chg="mod">
          <ac:chgData name="Sun, Xudong" userId="295bc773-9938-493a-8ba2-465b09920f6f" providerId="ADAL" clId="{E9D03C5B-3418-F54B-90B5-8E9DC0D26866}" dt="2021-09-01T01:00:50.943" v="7507" actId="122"/>
          <ac:spMkLst>
            <pc:docMk/>
            <pc:sldMk cId="2117537901" sldId="2026819526"/>
            <ac:spMk id="10" creationId="{7FF98652-A311-FA43-ACBF-FBA6653BACCE}"/>
          </ac:spMkLst>
        </pc:spChg>
        <pc:spChg chg="add del mod">
          <ac:chgData name="Sun, Xudong" userId="295bc773-9938-493a-8ba2-465b09920f6f" providerId="ADAL" clId="{E9D03C5B-3418-F54B-90B5-8E9DC0D26866}" dt="2021-09-01T01:01:42.428" v="7587" actId="478"/>
          <ac:spMkLst>
            <pc:docMk/>
            <pc:sldMk cId="2117537901" sldId="2026819526"/>
            <ac:spMk id="11" creationId="{361861DF-7A9B-C341-9039-552401B8A673}"/>
          </ac:spMkLst>
        </pc:spChg>
      </pc:sldChg>
      <pc:sldChg chg="add modAnim">
        <pc:chgData name="Sun, Xudong" userId="295bc773-9938-493a-8ba2-465b09920f6f" providerId="ADAL" clId="{E9D03C5B-3418-F54B-90B5-8E9DC0D26866}" dt="2021-09-01T02:04:10.632" v="7876"/>
        <pc:sldMkLst>
          <pc:docMk/>
          <pc:sldMk cId="1896778256" sldId="2026819527"/>
        </pc:sldMkLst>
      </pc:sldChg>
      <pc:sldChg chg="modSp add mod modAnim">
        <pc:chgData name="Sun, Xudong" userId="295bc773-9938-493a-8ba2-465b09920f6f" providerId="ADAL" clId="{E9D03C5B-3418-F54B-90B5-8E9DC0D26866}" dt="2021-09-01T20:42:55.016" v="7910"/>
        <pc:sldMkLst>
          <pc:docMk/>
          <pc:sldMk cId="3585197560" sldId="2026819528"/>
        </pc:sldMkLst>
        <pc:spChg chg="mod">
          <ac:chgData name="Sun, Xudong" userId="295bc773-9938-493a-8ba2-465b09920f6f" providerId="ADAL" clId="{E9D03C5B-3418-F54B-90B5-8E9DC0D26866}" dt="2021-09-01T02:03:39.144" v="7872" actId="20577"/>
          <ac:spMkLst>
            <pc:docMk/>
            <pc:sldMk cId="3585197560" sldId="2026819528"/>
            <ac:spMk id="6" creationId="{73B004BB-2F33-8B49-8836-F9618273AAD9}"/>
          </ac:spMkLst>
        </pc:spChg>
        <pc:spChg chg="mod">
          <ac:chgData name="Sun, Xudong" userId="295bc773-9938-493a-8ba2-465b09920f6f" providerId="ADAL" clId="{E9D03C5B-3418-F54B-90B5-8E9DC0D26866}" dt="2021-09-01T01:22:01.682" v="7774" actId="14100"/>
          <ac:spMkLst>
            <pc:docMk/>
            <pc:sldMk cId="3585197560" sldId="2026819528"/>
            <ac:spMk id="20" creationId="{FF3A0D18-41C6-1543-9562-FC502EE8BA0D}"/>
          </ac:spMkLst>
        </pc:spChg>
      </pc:sldChg>
      <pc:sldChg chg="add mod ord modShow">
        <pc:chgData name="Sun, Xudong" userId="295bc773-9938-493a-8ba2-465b09920f6f" providerId="ADAL" clId="{E9D03C5B-3418-F54B-90B5-8E9DC0D26866}" dt="2021-09-01T02:24:22.595" v="7885" actId="729"/>
        <pc:sldMkLst>
          <pc:docMk/>
          <pc:sldMk cId="2605692400" sldId="2026819529"/>
        </pc:sldMkLst>
      </pc:sldChg>
      <pc:sldChg chg="addSp delSp modSp add mod modTransition modAnim modShow">
        <pc:chgData name="Sun, Xudong" userId="295bc773-9938-493a-8ba2-465b09920f6f" providerId="ADAL" clId="{E9D03C5B-3418-F54B-90B5-8E9DC0D26866}" dt="2021-09-02T21:45:11.635" v="9338" actId="20577"/>
        <pc:sldMkLst>
          <pc:docMk/>
          <pc:sldMk cId="3843467318" sldId="2026819530"/>
        </pc:sldMkLst>
        <pc:spChg chg="del">
          <ac:chgData name="Sun, Xudong" userId="295bc773-9938-493a-8ba2-465b09920f6f" providerId="ADAL" clId="{E9D03C5B-3418-F54B-90B5-8E9DC0D26866}" dt="2021-09-01T22:14:26.788" v="7913" actId="478"/>
          <ac:spMkLst>
            <pc:docMk/>
            <pc:sldMk cId="3843467318" sldId="2026819530"/>
            <ac:spMk id="2" creationId="{8D1C0458-7551-8342-B893-46F32E0E5727}"/>
          </ac:spMkLst>
        </pc:spChg>
        <pc:spChg chg="mod">
          <ac:chgData name="Sun, Xudong" userId="295bc773-9938-493a-8ba2-465b09920f6f" providerId="ADAL" clId="{E9D03C5B-3418-F54B-90B5-8E9DC0D26866}" dt="2021-09-02T21:45:11.635" v="9338" actId="20577"/>
          <ac:spMkLst>
            <pc:docMk/>
            <pc:sldMk cId="3843467318" sldId="2026819530"/>
            <ac:spMk id="3" creationId="{AA5780FE-9964-E94A-8A97-51F8A06D8CD6}"/>
          </ac:spMkLst>
        </pc:spChg>
        <pc:spChg chg="del">
          <ac:chgData name="Sun, Xudong" userId="295bc773-9938-493a-8ba2-465b09920f6f" providerId="ADAL" clId="{E9D03C5B-3418-F54B-90B5-8E9DC0D26866}" dt="2021-09-01T22:14:31.301" v="7914" actId="478"/>
          <ac:spMkLst>
            <pc:docMk/>
            <pc:sldMk cId="3843467318" sldId="2026819530"/>
            <ac:spMk id="4" creationId="{A2A8FF4A-A3EC-AA4B-9433-D9A3EEC2050E}"/>
          </ac:spMkLst>
        </pc:spChg>
        <pc:spChg chg="del">
          <ac:chgData name="Sun, Xudong" userId="295bc773-9938-493a-8ba2-465b09920f6f" providerId="ADAL" clId="{E9D03C5B-3418-F54B-90B5-8E9DC0D26866}" dt="2021-09-01T22:14:43.924" v="7915" actId="478"/>
          <ac:spMkLst>
            <pc:docMk/>
            <pc:sldMk cId="3843467318" sldId="2026819530"/>
            <ac:spMk id="6" creationId="{296F6C93-B383-1A4D-8C39-48468E92333D}"/>
          </ac:spMkLst>
        </pc:spChg>
        <pc:spChg chg="add mod">
          <ac:chgData name="Sun, Xudong" userId="295bc773-9938-493a-8ba2-465b09920f6f" providerId="ADAL" clId="{E9D03C5B-3418-F54B-90B5-8E9DC0D26866}" dt="2021-09-01T22:14:56.785" v="7935" actId="20577"/>
          <ac:spMkLst>
            <pc:docMk/>
            <pc:sldMk cId="3843467318" sldId="2026819530"/>
            <ac:spMk id="7" creationId="{84FF0F29-404E-714C-9971-350BE052BF8A}"/>
          </ac:spMkLst>
        </pc:spChg>
        <pc:spChg chg="add del mod">
          <ac:chgData name="Sun, Xudong" userId="295bc773-9938-493a-8ba2-465b09920f6f" providerId="ADAL" clId="{E9D03C5B-3418-F54B-90B5-8E9DC0D26866}" dt="2021-09-02T01:07:34.251" v="9246" actId="478"/>
          <ac:spMkLst>
            <pc:docMk/>
            <pc:sldMk cId="3843467318" sldId="2026819530"/>
            <ac:spMk id="8" creationId="{4547296F-A3CB-4245-B21C-6394F984F608}"/>
          </ac:spMkLst>
        </pc:spChg>
      </pc:sldChg>
      <pc:sldChg chg="addSp delSp modSp add mod delAnim modAnim">
        <pc:chgData name="Sun, Xudong" userId="295bc773-9938-493a-8ba2-465b09920f6f" providerId="ADAL" clId="{E9D03C5B-3418-F54B-90B5-8E9DC0D26866}" dt="2021-09-02T22:11:39.716" v="9344" actId="20577"/>
        <pc:sldMkLst>
          <pc:docMk/>
          <pc:sldMk cId="3671435142" sldId="2026819531"/>
        </pc:sldMkLst>
        <pc:spChg chg="mod">
          <ac:chgData name="Sun, Xudong" userId="295bc773-9938-493a-8ba2-465b09920f6f" providerId="ADAL" clId="{E9D03C5B-3418-F54B-90B5-8E9DC0D26866}" dt="2021-09-02T00:50:50.228" v="9083" actId="1076"/>
          <ac:spMkLst>
            <pc:docMk/>
            <pc:sldMk cId="3671435142" sldId="2026819531"/>
            <ac:spMk id="2" creationId="{8D0CC0A3-9D68-6A44-993D-D3DD589305C2}"/>
          </ac:spMkLst>
        </pc:spChg>
        <pc:spChg chg="add del mod">
          <ac:chgData name="Sun, Xudong" userId="295bc773-9938-493a-8ba2-465b09920f6f" providerId="ADAL" clId="{E9D03C5B-3418-F54B-90B5-8E9DC0D26866}" dt="2021-09-02T00:28:38.138" v="8773" actId="478"/>
          <ac:spMkLst>
            <pc:docMk/>
            <pc:sldMk cId="3671435142" sldId="2026819531"/>
            <ac:spMk id="3" creationId="{AC74EA42-2CDE-7F4D-8058-F0DC81C597B7}"/>
          </ac:spMkLst>
        </pc:spChg>
        <pc:spChg chg="del mod">
          <ac:chgData name="Sun, Xudong" userId="295bc773-9938-493a-8ba2-465b09920f6f" providerId="ADAL" clId="{E9D03C5B-3418-F54B-90B5-8E9DC0D26866}" dt="2021-09-02T00:50:31.168" v="9081" actId="478"/>
          <ac:spMkLst>
            <pc:docMk/>
            <pc:sldMk cId="3671435142" sldId="2026819531"/>
            <ac:spMk id="4" creationId="{6495B877-12D4-A346-9A63-1AB667FF9CFA}"/>
          </ac:spMkLst>
        </pc:spChg>
        <pc:spChg chg="mod">
          <ac:chgData name="Sun, Xudong" userId="295bc773-9938-493a-8ba2-465b09920f6f" providerId="ADAL" clId="{E9D03C5B-3418-F54B-90B5-8E9DC0D26866}" dt="2021-09-02T22:11:19.874" v="9340" actId="20577"/>
          <ac:spMkLst>
            <pc:docMk/>
            <pc:sldMk cId="3671435142" sldId="2026819531"/>
            <ac:spMk id="11" creationId="{BD6CD4B7-0901-6148-83B1-6DC8CFE87AA4}"/>
          </ac:spMkLst>
        </pc:spChg>
        <pc:spChg chg="add del mod">
          <ac:chgData name="Sun, Xudong" userId="295bc773-9938-493a-8ba2-465b09920f6f" providerId="ADAL" clId="{E9D03C5B-3418-F54B-90B5-8E9DC0D26866}" dt="2021-09-02T00:44:54.496" v="9073" actId="478"/>
          <ac:spMkLst>
            <pc:docMk/>
            <pc:sldMk cId="3671435142" sldId="2026819531"/>
            <ac:spMk id="12" creationId="{71FB1E88-44EC-9F40-B9B5-998BC2A4E724}"/>
          </ac:spMkLst>
        </pc:spChg>
        <pc:spChg chg="add del mod">
          <ac:chgData name="Sun, Xudong" userId="295bc773-9938-493a-8ba2-465b09920f6f" providerId="ADAL" clId="{E9D03C5B-3418-F54B-90B5-8E9DC0D26866}" dt="2021-09-02T00:28:41.529" v="8774" actId="478"/>
          <ac:spMkLst>
            <pc:docMk/>
            <pc:sldMk cId="3671435142" sldId="2026819531"/>
            <ac:spMk id="13" creationId="{83AED2F6-F6BA-5749-BF7D-083E5DDF221A}"/>
          </ac:spMkLst>
        </pc:spChg>
        <pc:spChg chg="add del mod">
          <ac:chgData name="Sun, Xudong" userId="295bc773-9938-493a-8ba2-465b09920f6f" providerId="ADAL" clId="{E9D03C5B-3418-F54B-90B5-8E9DC0D26866}" dt="2021-09-02T00:44:54.496" v="9073" actId="478"/>
          <ac:spMkLst>
            <pc:docMk/>
            <pc:sldMk cId="3671435142" sldId="2026819531"/>
            <ac:spMk id="14" creationId="{E3B555FB-4950-9040-9D6F-AD09AC1912EA}"/>
          </ac:spMkLst>
        </pc:spChg>
        <pc:spChg chg="add del mod">
          <ac:chgData name="Sun, Xudong" userId="295bc773-9938-493a-8ba2-465b09920f6f" providerId="ADAL" clId="{E9D03C5B-3418-F54B-90B5-8E9DC0D26866}" dt="2021-09-02T00:44:54.496" v="9073" actId="478"/>
          <ac:spMkLst>
            <pc:docMk/>
            <pc:sldMk cId="3671435142" sldId="2026819531"/>
            <ac:spMk id="15" creationId="{E502B0BD-3906-3242-8D48-7F0E218FE523}"/>
          </ac:spMkLst>
        </pc:spChg>
        <pc:spChg chg="add del mod">
          <ac:chgData name="Sun, Xudong" userId="295bc773-9938-493a-8ba2-465b09920f6f" providerId="ADAL" clId="{E9D03C5B-3418-F54B-90B5-8E9DC0D26866}" dt="2021-09-02T00:44:54.496" v="9073" actId="478"/>
          <ac:spMkLst>
            <pc:docMk/>
            <pc:sldMk cId="3671435142" sldId="2026819531"/>
            <ac:spMk id="16" creationId="{EB85C20B-1077-894B-97E7-9BD5746664A0}"/>
          </ac:spMkLst>
        </pc:spChg>
        <pc:spChg chg="mod">
          <ac:chgData name="Sun, Xudong" userId="295bc773-9938-493a-8ba2-465b09920f6f" providerId="ADAL" clId="{E9D03C5B-3418-F54B-90B5-8E9DC0D26866}" dt="2021-09-02T22:11:39.716" v="9344" actId="20577"/>
          <ac:spMkLst>
            <pc:docMk/>
            <pc:sldMk cId="3671435142" sldId="2026819531"/>
            <ac:spMk id="17" creationId="{B1712B0A-1B6A-E042-8806-C78ED4436031}"/>
          </ac:spMkLst>
        </pc:spChg>
        <pc:spChg chg="del mod">
          <ac:chgData name="Sun, Xudong" userId="295bc773-9938-493a-8ba2-465b09920f6f" providerId="ADAL" clId="{E9D03C5B-3418-F54B-90B5-8E9DC0D26866}" dt="2021-09-02T00:50:31.168" v="9081" actId="478"/>
          <ac:spMkLst>
            <pc:docMk/>
            <pc:sldMk cId="3671435142" sldId="2026819531"/>
            <ac:spMk id="18" creationId="{4705D227-54A1-0F40-8088-04A178B18420}"/>
          </ac:spMkLst>
        </pc:spChg>
        <pc:spChg chg="del mod">
          <ac:chgData name="Sun, Xudong" userId="295bc773-9938-493a-8ba2-465b09920f6f" providerId="ADAL" clId="{E9D03C5B-3418-F54B-90B5-8E9DC0D26866}" dt="2021-09-02T00:50:31.168" v="9081" actId="478"/>
          <ac:spMkLst>
            <pc:docMk/>
            <pc:sldMk cId="3671435142" sldId="2026819531"/>
            <ac:spMk id="19" creationId="{FF3AB0B5-DCF5-FE4B-A98C-F8A036E64387}"/>
          </ac:spMkLst>
        </pc:spChg>
        <pc:spChg chg="del mod">
          <ac:chgData name="Sun, Xudong" userId="295bc773-9938-493a-8ba2-465b09920f6f" providerId="ADAL" clId="{E9D03C5B-3418-F54B-90B5-8E9DC0D26866}" dt="2021-09-02T00:50:31.168" v="9081" actId="478"/>
          <ac:spMkLst>
            <pc:docMk/>
            <pc:sldMk cId="3671435142" sldId="2026819531"/>
            <ac:spMk id="20" creationId="{8FEABD71-3075-AA45-8042-5B1233D73202}"/>
          </ac:spMkLst>
        </pc:spChg>
        <pc:spChg chg="del mod">
          <ac:chgData name="Sun, Xudong" userId="295bc773-9938-493a-8ba2-465b09920f6f" providerId="ADAL" clId="{E9D03C5B-3418-F54B-90B5-8E9DC0D26866}" dt="2021-09-02T00:50:31.168" v="9081" actId="478"/>
          <ac:spMkLst>
            <pc:docMk/>
            <pc:sldMk cId="3671435142" sldId="2026819531"/>
            <ac:spMk id="21" creationId="{0216C828-85B0-7D46-B89E-7BCF40BB06E4}"/>
          </ac:spMkLst>
        </pc:spChg>
        <pc:spChg chg="add del mod">
          <ac:chgData name="Sun, Xudong" userId="295bc773-9938-493a-8ba2-465b09920f6f" providerId="ADAL" clId="{E9D03C5B-3418-F54B-90B5-8E9DC0D26866}" dt="2021-09-02T00:44:54.496" v="9073" actId="478"/>
          <ac:spMkLst>
            <pc:docMk/>
            <pc:sldMk cId="3671435142" sldId="2026819531"/>
            <ac:spMk id="22" creationId="{380BF407-CAB6-2F42-AE6C-FF9C86FF0031}"/>
          </ac:spMkLst>
        </pc:spChg>
        <pc:spChg chg="add del mod">
          <ac:chgData name="Sun, Xudong" userId="295bc773-9938-493a-8ba2-465b09920f6f" providerId="ADAL" clId="{E9D03C5B-3418-F54B-90B5-8E9DC0D26866}" dt="2021-09-02T00:34:53.339" v="8833" actId="478"/>
          <ac:spMkLst>
            <pc:docMk/>
            <pc:sldMk cId="3671435142" sldId="2026819531"/>
            <ac:spMk id="23" creationId="{2BEB2B98-6C58-ED46-813E-18D5F8EFD36D}"/>
          </ac:spMkLst>
        </pc:spChg>
        <pc:spChg chg="add del mod">
          <ac:chgData name="Sun, Xudong" userId="295bc773-9938-493a-8ba2-465b09920f6f" providerId="ADAL" clId="{E9D03C5B-3418-F54B-90B5-8E9DC0D26866}" dt="2021-09-02T00:34:56.398" v="8835" actId="478"/>
          <ac:spMkLst>
            <pc:docMk/>
            <pc:sldMk cId="3671435142" sldId="2026819531"/>
            <ac:spMk id="24" creationId="{ED1A4E3C-F789-364F-B03F-1EE6E8CB9A2F}"/>
          </ac:spMkLst>
        </pc:spChg>
        <pc:spChg chg="add del mod">
          <ac:chgData name="Sun, Xudong" userId="295bc773-9938-493a-8ba2-465b09920f6f" providerId="ADAL" clId="{E9D03C5B-3418-F54B-90B5-8E9DC0D26866}" dt="2021-09-02T00:34:55.312" v="8834" actId="478"/>
          <ac:spMkLst>
            <pc:docMk/>
            <pc:sldMk cId="3671435142" sldId="2026819531"/>
            <ac:spMk id="25" creationId="{928350F1-8152-2C41-81E8-B72419D966CB}"/>
          </ac:spMkLst>
        </pc:spChg>
        <pc:spChg chg="add del mod">
          <ac:chgData name="Sun, Xudong" userId="295bc773-9938-493a-8ba2-465b09920f6f" providerId="ADAL" clId="{E9D03C5B-3418-F54B-90B5-8E9DC0D26866}" dt="2021-09-02T00:34:59.410" v="8836" actId="478"/>
          <ac:spMkLst>
            <pc:docMk/>
            <pc:sldMk cId="3671435142" sldId="2026819531"/>
            <ac:spMk id="26" creationId="{1E97B4B7-08B9-FD48-889C-4F286FCEB2ED}"/>
          </ac:spMkLst>
        </pc:spChg>
        <pc:spChg chg="add del mod">
          <ac:chgData name="Sun, Xudong" userId="295bc773-9938-493a-8ba2-465b09920f6f" providerId="ADAL" clId="{E9D03C5B-3418-F54B-90B5-8E9DC0D26866}" dt="2021-09-02T00:38:43.875" v="8907" actId="478"/>
          <ac:spMkLst>
            <pc:docMk/>
            <pc:sldMk cId="3671435142" sldId="2026819531"/>
            <ac:spMk id="27" creationId="{83B76F28-215A-4E4D-BCDD-AA289BCA7BBA}"/>
          </ac:spMkLst>
        </pc:spChg>
        <pc:spChg chg="add del mod">
          <ac:chgData name="Sun, Xudong" userId="295bc773-9938-493a-8ba2-465b09920f6f" providerId="ADAL" clId="{E9D03C5B-3418-F54B-90B5-8E9DC0D26866}" dt="2021-09-02T00:50:31.168" v="9081" actId="478"/>
          <ac:spMkLst>
            <pc:docMk/>
            <pc:sldMk cId="3671435142" sldId="2026819531"/>
            <ac:spMk id="28" creationId="{881624C2-DD2C-4248-9F4D-685CE2204D99}"/>
          </ac:spMkLst>
        </pc:spChg>
      </pc:sldChg>
      <pc:sldChg chg="addSp modSp add mod ord modAnim modShow">
        <pc:chgData name="Sun, Xudong" userId="295bc773-9938-493a-8ba2-465b09920f6f" providerId="ADAL" clId="{E9D03C5B-3418-F54B-90B5-8E9DC0D26866}" dt="2021-09-02T01:19:33.982" v="9298" actId="729"/>
        <pc:sldMkLst>
          <pc:docMk/>
          <pc:sldMk cId="3781795422" sldId="2026819532"/>
        </pc:sldMkLst>
        <pc:spChg chg="add mod">
          <ac:chgData name="Sun, Xudong" userId="295bc773-9938-493a-8ba2-465b09920f6f" providerId="ADAL" clId="{E9D03C5B-3418-F54B-90B5-8E9DC0D26866}" dt="2021-09-02T00:24:49.751" v="8721" actId="14100"/>
          <ac:spMkLst>
            <pc:docMk/>
            <pc:sldMk cId="3781795422" sldId="2026819532"/>
            <ac:spMk id="4" creationId="{CEBA343B-7A5D-D541-A406-F4615D3E3FD9}"/>
          </ac:spMkLst>
        </pc:spChg>
        <pc:spChg chg="mod">
          <ac:chgData name="Sun, Xudong" userId="295bc773-9938-493a-8ba2-465b09920f6f" providerId="ADAL" clId="{E9D03C5B-3418-F54B-90B5-8E9DC0D26866}" dt="2021-09-02T00:20:48.372" v="8642" actId="20577"/>
          <ac:spMkLst>
            <pc:docMk/>
            <pc:sldMk cId="3781795422" sldId="2026819532"/>
            <ac:spMk id="17" creationId="{B1712B0A-1B6A-E042-8806-C78ED4436031}"/>
          </ac:spMkLst>
        </pc:spChg>
      </pc:sldChg>
      <pc:sldChg chg="add mod ord modShow">
        <pc:chgData name="Sun, Xudong" userId="295bc773-9938-493a-8ba2-465b09920f6f" providerId="ADAL" clId="{E9D03C5B-3418-F54B-90B5-8E9DC0D26866}" dt="2021-09-02T01:19:33.982" v="9298" actId="729"/>
        <pc:sldMkLst>
          <pc:docMk/>
          <pc:sldMk cId="4102631267" sldId="2026819533"/>
        </pc:sldMkLst>
      </pc:sldChg>
      <pc:sldChg chg="delSp modSp add mod delAnim">
        <pc:chgData name="Sun, Xudong" userId="295bc773-9938-493a-8ba2-465b09920f6f" providerId="ADAL" clId="{E9D03C5B-3418-F54B-90B5-8E9DC0D26866}" dt="2021-09-02T01:01:04.828" v="9223" actId="478"/>
        <pc:sldMkLst>
          <pc:docMk/>
          <pc:sldMk cId="2422993273" sldId="2026819534"/>
        </pc:sldMkLst>
        <pc:spChg chg="mod">
          <ac:chgData name="Sun, Xudong" userId="295bc773-9938-493a-8ba2-465b09920f6f" providerId="ADAL" clId="{E9D03C5B-3418-F54B-90B5-8E9DC0D26866}" dt="2021-09-02T00:53:54.142" v="9110" actId="20577"/>
          <ac:spMkLst>
            <pc:docMk/>
            <pc:sldMk cId="2422993273" sldId="2026819534"/>
            <ac:spMk id="11" creationId="{BD6CD4B7-0901-6148-83B1-6DC8CFE87AA4}"/>
          </ac:spMkLst>
        </pc:spChg>
        <pc:spChg chg="del mod">
          <ac:chgData name="Sun, Xudong" userId="295bc773-9938-493a-8ba2-465b09920f6f" providerId="ADAL" clId="{E9D03C5B-3418-F54B-90B5-8E9DC0D26866}" dt="2021-09-02T01:01:04.828" v="9223" actId="478"/>
          <ac:spMkLst>
            <pc:docMk/>
            <pc:sldMk cId="2422993273" sldId="2026819534"/>
            <ac:spMk id="28" creationId="{881624C2-DD2C-4248-9F4D-685CE2204D99}"/>
          </ac:spMkLst>
        </pc:spChg>
      </pc:sldChg>
      <pc:sldChg chg="modSp add mod">
        <pc:chgData name="Sun, Xudong" userId="295bc773-9938-493a-8ba2-465b09920f6f" providerId="ADAL" clId="{E9D03C5B-3418-F54B-90B5-8E9DC0D26866}" dt="2021-09-02T00:53:49.507" v="9104" actId="20577"/>
        <pc:sldMkLst>
          <pc:docMk/>
          <pc:sldMk cId="3188821666" sldId="2026819535"/>
        </pc:sldMkLst>
        <pc:spChg chg="mod">
          <ac:chgData name="Sun, Xudong" userId="295bc773-9938-493a-8ba2-465b09920f6f" providerId="ADAL" clId="{E9D03C5B-3418-F54B-90B5-8E9DC0D26866}" dt="2021-09-02T00:53:49.507" v="9104" actId="20577"/>
          <ac:spMkLst>
            <pc:docMk/>
            <pc:sldMk cId="3188821666" sldId="2026819535"/>
            <ac:spMk id="11" creationId="{BD6CD4B7-0901-6148-83B1-6DC8CFE87AA4}"/>
          </ac:spMkLst>
        </pc:spChg>
      </pc:sldChg>
      <pc:sldChg chg="addSp delSp modSp add mod delAnim">
        <pc:chgData name="Sun, Xudong" userId="295bc773-9938-493a-8ba2-465b09920f6f" providerId="ADAL" clId="{E9D03C5B-3418-F54B-90B5-8E9DC0D26866}" dt="2021-09-02T18:57:13.763" v="9336" actId="1076"/>
        <pc:sldMkLst>
          <pc:docMk/>
          <pc:sldMk cId="2965147991" sldId="2026819536"/>
        </pc:sldMkLst>
        <pc:spChg chg="add del mod">
          <ac:chgData name="Sun, Xudong" userId="295bc773-9938-493a-8ba2-465b09920f6f" providerId="ADAL" clId="{E9D03C5B-3418-F54B-90B5-8E9DC0D26866}" dt="2021-09-02T01:21:10.699" v="9305"/>
          <ac:spMkLst>
            <pc:docMk/>
            <pc:sldMk cId="2965147991" sldId="2026819536"/>
            <ac:spMk id="2" creationId="{8F5575E4-2D33-AA4F-9AE5-C4843E255B9D}"/>
          </ac:spMkLst>
        </pc:spChg>
        <pc:spChg chg="add mod">
          <ac:chgData name="Sun, Xudong" userId="295bc773-9938-493a-8ba2-465b09920f6f" providerId="ADAL" clId="{E9D03C5B-3418-F54B-90B5-8E9DC0D26866}" dt="2021-09-02T18:23:28.409" v="9333" actId="1076"/>
          <ac:spMkLst>
            <pc:docMk/>
            <pc:sldMk cId="2965147991" sldId="2026819536"/>
            <ac:spMk id="8" creationId="{3E151B2E-1680-404D-8557-1A6530C4BEB4}"/>
          </ac:spMkLst>
        </pc:spChg>
        <pc:spChg chg="add mod">
          <ac:chgData name="Sun, Xudong" userId="295bc773-9938-493a-8ba2-465b09920f6f" providerId="ADAL" clId="{E9D03C5B-3418-F54B-90B5-8E9DC0D26866}" dt="2021-09-02T18:57:13.763" v="9336" actId="1076"/>
          <ac:spMkLst>
            <pc:docMk/>
            <pc:sldMk cId="2965147991" sldId="2026819536"/>
            <ac:spMk id="10" creationId="{31E3E7A0-771B-CD45-A6DF-B6F1E0311EAF}"/>
          </ac:spMkLst>
        </pc:spChg>
        <pc:spChg chg="mod">
          <ac:chgData name="Sun, Xudong" userId="295bc773-9938-493a-8ba2-465b09920f6f" providerId="ADAL" clId="{E9D03C5B-3418-F54B-90B5-8E9DC0D26866}" dt="2021-09-02T01:24:49.878" v="9330" actId="20577"/>
          <ac:spMkLst>
            <pc:docMk/>
            <pc:sldMk cId="2965147991" sldId="2026819536"/>
            <ac:spMk id="11" creationId="{BD6CD4B7-0901-6148-83B1-6DC8CFE87AA4}"/>
          </ac:spMkLst>
        </pc:spChg>
        <pc:picChg chg="del">
          <ac:chgData name="Sun, Xudong" userId="295bc773-9938-493a-8ba2-465b09920f6f" providerId="ADAL" clId="{E9D03C5B-3418-F54B-90B5-8E9DC0D26866}" dt="2021-09-02T01:21:01.452" v="9300" actId="478"/>
          <ac:picMkLst>
            <pc:docMk/>
            <pc:sldMk cId="2965147991" sldId="2026819536"/>
            <ac:picMk id="3" creationId="{A3258CCA-4915-884D-BD67-ACF64632FF65}"/>
          </ac:picMkLst>
        </pc:picChg>
        <pc:picChg chg="del">
          <ac:chgData name="Sun, Xudong" userId="295bc773-9938-493a-8ba2-465b09920f6f" providerId="ADAL" clId="{E9D03C5B-3418-F54B-90B5-8E9DC0D26866}" dt="2021-09-02T01:21:02.607" v="9301" actId="478"/>
          <ac:picMkLst>
            <pc:docMk/>
            <pc:sldMk cId="2965147991" sldId="2026819536"/>
            <ac:picMk id="5" creationId="{4ADAC6BE-DD30-2941-90C6-0019445B293E}"/>
          </ac:picMkLst>
        </pc:picChg>
        <pc:picChg chg="del">
          <ac:chgData name="Sun, Xudong" userId="295bc773-9938-493a-8ba2-465b09920f6f" providerId="ADAL" clId="{E9D03C5B-3418-F54B-90B5-8E9DC0D26866}" dt="2021-09-02T01:21:03.672" v="9302" actId="478"/>
          <ac:picMkLst>
            <pc:docMk/>
            <pc:sldMk cId="2965147991" sldId="2026819536"/>
            <ac:picMk id="7" creationId="{AF673F8C-7292-C549-B900-B516ADBCF989}"/>
          </ac:picMkLst>
        </pc:picChg>
        <pc:picChg chg="del">
          <ac:chgData name="Sun, Xudong" userId="295bc773-9938-493a-8ba2-465b09920f6f" providerId="ADAL" clId="{E9D03C5B-3418-F54B-90B5-8E9DC0D26866}" dt="2021-09-02T01:21:04.428" v="9303" actId="478"/>
          <ac:picMkLst>
            <pc:docMk/>
            <pc:sldMk cId="2965147991" sldId="2026819536"/>
            <ac:picMk id="9" creationId="{A7A7D868-0C53-F249-B6A4-860B9323A5C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10/5/21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10/5/21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933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031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078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12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347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30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812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68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161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646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82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128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86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303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408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51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203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088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604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2954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3584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627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5897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77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434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5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772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01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96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498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27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746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621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36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click to edit"/>
          <p:cNvSpPr>
            <a:spLocks noGrp="1"/>
          </p:cNvSpPr>
          <p:nvPr>
            <p:ph type="title" hasCustomPrompt="1"/>
          </p:nvPr>
        </p:nvSpPr>
        <p:spPr>
          <a:xfrm>
            <a:off x="6592949" y="1582578"/>
            <a:ext cx="5102866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click to edit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Click to edit Speaker Name 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29" name="Click to edit role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8" name="Click to edit date">
            <a:extLst>
              <a:ext uri="{FF2B5EF4-FFF2-40B4-BE49-F238E27FC236}">
                <a16:creationId xmlns:a16="http://schemas.microsoft.com/office/drawing/2014/main" id="{006FF8D0-7AF6-C549-9BFB-E838D6CDC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5" name="parallelogram graphics">
            <a:extLst>
              <a:ext uri="{FF2B5EF4-FFF2-40B4-BE49-F238E27FC236}">
                <a16:creationId xmlns:a16="http://schemas.microsoft.com/office/drawing/2014/main" id="{9FD6412E-4CA0-D249-939D-85D976E5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70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26854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Illustration">
            <a:extLst>
              <a:ext uri="{FF2B5EF4-FFF2-40B4-BE49-F238E27FC236}">
                <a16:creationId xmlns:a16="http://schemas.microsoft.com/office/drawing/2014/main" id="{907DDB93-4013-3247-A120-8096E394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87291" y="2647621"/>
            <a:ext cx="10235771" cy="2938624"/>
            <a:chOff x="6087291" y="2647621"/>
            <a:chExt cx="10235771" cy="293862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111119" y="-1376207"/>
              <a:ext cx="2188116" cy="1023577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241677" y="2717800"/>
              <a:ext cx="1010391" cy="472650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 descr="Icon&#10;&#10;">
              <a:extLst>
                <a:ext uri="{FF2B5EF4-FFF2-40B4-BE49-F238E27FC236}">
                  <a16:creationId xmlns:a16="http://schemas.microsoft.com/office/drawing/2014/main" id="{1AAC8A24-A4AF-7D42-A039-906FAF1C60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08395" y="3141842"/>
              <a:ext cx="2119104" cy="207937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ECA43E8-B315-1E42-9C9D-CACFC17C84E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6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Indigo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C3991C-DFD0-D943-BE34-F7CC89611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62599" y="2760783"/>
            <a:ext cx="10787743" cy="3097091"/>
            <a:chOff x="5562599" y="2760783"/>
            <a:chExt cx="10787743" cy="3097091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803415" y="-1480033"/>
              <a:ext cx="2306112" cy="107877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7000">
                  <a:schemeClr val="accent2">
                    <a:alpha val="0"/>
                  </a:schemeClr>
                </a:gs>
                <a:gs pos="52000">
                  <a:schemeClr val="accent2">
                    <a:alpha val="70000"/>
                  </a:schemeClr>
                </a:gs>
                <a:gs pos="78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940" y="2834745"/>
              <a:ext cx="1064877" cy="498138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0491" y="3247151"/>
              <a:ext cx="2938410" cy="23273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C69C965-E530-9D46-A1DF-AE6806FABA5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2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FEA7A4-FB23-E540-B702-8C1C1BB2E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44827" y="2686050"/>
            <a:ext cx="10384504" cy="2981325"/>
            <a:chOff x="6044827" y="2686050"/>
            <a:chExt cx="10384504" cy="298132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127123" y="-1396246"/>
              <a:ext cx="2219911" cy="1038450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274110" y="2757249"/>
              <a:ext cx="1025073" cy="479518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29" name="Picture 28" descr="Icon&#10;&#10;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6837" y="3103715"/>
              <a:ext cx="3270401" cy="21624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186AE1D-141B-2044-9921-1CBA3634084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96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732170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B8F874-D193-EE48-B5D2-527C9F2D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47907" y="2805835"/>
            <a:ext cx="10395056" cy="2984355"/>
            <a:chOff x="5847907" y="2763303"/>
            <a:chExt cx="10395056" cy="298435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34351" y="-1323141"/>
              <a:ext cx="2222167" cy="10395056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1">
                    <a:alpha val="0"/>
                  </a:schemeClr>
                </a:gs>
                <a:gs pos="56000">
                  <a:schemeClr val="accent1">
                    <a:alpha val="70000"/>
                  </a:schemeClr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82502" y="2834575"/>
              <a:ext cx="1026114" cy="4800052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6785" y="2934586"/>
              <a:ext cx="2146119" cy="209678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6C83A762-8032-D146-92FB-F5E59AD2A59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65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58177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39AD08-B308-7E43-AB28-1AD4B8957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56252" y="2771663"/>
            <a:ext cx="10097344" cy="2912201"/>
            <a:chOff x="4413887" y="1843895"/>
            <a:chExt cx="12945495" cy="373364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502946" y="-3228090"/>
              <a:ext cx="2767378" cy="12945495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32797" y="1949727"/>
              <a:ext cx="1277873" cy="597775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811347" y="1843895"/>
              <a:ext cx="2631885" cy="29890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04A0DA9-DB77-B34C-9A1C-8C06BA8295A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67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621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leaf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588109-A3B0-F349-A053-2B0486EAC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F5621D6A-7BA7-2D4E-9E9C-E48F3EA9A806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8B38AB6-48D7-BF47-8944-C9B92F716B9B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53CF3A7-833E-B042-A405-AB46430C4476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6CF49B1-1E74-3F4C-8694-8D087C1A90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D0B5D01-0665-0146-8FD3-E69D9625BEF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03B3F1E-BEE4-0C40-B954-F58A7FCE9AE3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plum and indigo parallelograms on the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578B67-8880-784A-A902-6A1294D78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C1466380-5063-9D46-90F9-93AB3505D06F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1D11C0-4B32-9840-9A60-66D012C1EC3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A92ABA6C-6064-9743-BF58-8AB21015448D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9AC1CF0-19BE-BF46-ACDD-FDC928BF4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C051D70B-DBA0-4C40-8AB4-46A2F20CE62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BC60254-9AEC-2A49-ABD6-870EE5B97F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3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aqua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4BBE16-1FB5-984C-BF65-9595C408E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923BAA50-9128-7F48-9829-4C8049163190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71174D-4419-434C-B971-0167EC393A63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0CA8A2D-22C2-3546-ACA3-B76C2A2C9541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36E2E59-D8A9-4B45-AB42-A0E92FBBF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1A1E841-C196-A64E-BF02-3A903FE0398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F6B6E3-D446-FF48-A968-0E6ED9485DE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5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9000">
                <a:schemeClr val="bg1">
                  <a:alpha val="31000"/>
                </a:schemeClr>
              </a:gs>
              <a:gs pos="5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F265DB-7DD2-824C-8890-64F8B52BD1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EF618B9-8BC7-7D41-B0C8-973C952F0F7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5B8D505-D55C-B546-9B33-22157CD80DE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76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5B5FDB-839C-A941-B264-01387F31F00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3" name="Click to edit Speaker Name ">
            <a:extLst>
              <a:ext uri="{FF2B5EF4-FFF2-40B4-BE49-F238E27FC236}">
                <a16:creationId xmlns:a16="http://schemas.microsoft.com/office/drawing/2014/main" id="{22D59C5B-F43E-2B4B-9861-560C45E4C3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4" name="Click to edit role">
            <a:extLst>
              <a:ext uri="{FF2B5EF4-FFF2-40B4-BE49-F238E27FC236}">
                <a16:creationId xmlns:a16="http://schemas.microsoft.com/office/drawing/2014/main" id="{5D83CFEA-A68A-B74B-B393-6E3F1B7AD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date">
            <a:extLst>
              <a:ext uri="{FF2B5EF4-FFF2-40B4-BE49-F238E27FC236}">
                <a16:creationId xmlns:a16="http://schemas.microsoft.com/office/drawing/2014/main" id="{B572DEAF-B4B6-0445-A2E0-C4C7769A5A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s">
            <a:extLst>
              <a:ext uri="{FF2B5EF4-FFF2-40B4-BE49-F238E27FC236}">
                <a16:creationId xmlns:a16="http://schemas.microsoft.com/office/drawing/2014/main" id="{1959EE4C-B533-6844-BFC2-39F3BC58A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2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035326E7-5957-7044-817A-3F5C6E6F5C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6B466EAD-9C9C-9545-95DA-EC3C4E24265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5349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F2584149-C6DB-AE45-B715-90B7DF169DD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306FFEC8-099C-484D-841A-7FCB225B189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27F760-24DE-9A42-B7E9-356D8DC2BDA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E4143250-D1B5-E54B-9FA1-AB95D634DBC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0" y="1600201"/>
            <a:ext cx="5865445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6295232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4FD1F5D3-21E9-5341-B48A-48F1E4CF33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E550D89-51A7-894E-88FB-394F3178F2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2866" y="1600202"/>
            <a:ext cx="5044347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1B5F83-A93D-544C-8DB4-B164DBF2F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0170DFD5-97D2-3349-AE52-EB22861A68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579808" y="2621020"/>
            <a:ext cx="5071595" cy="35440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 marL="1147763" indent="0">
              <a:buNone/>
              <a:defRPr lang="en-US" sz="1200" dirty="0"/>
            </a:lvl6pPr>
          </a:lstStyle>
          <a:p>
            <a:pPr lvl="0">
              <a:spcBef>
                <a:spcPts val="1500"/>
              </a:spcBef>
            </a:pPr>
            <a:r>
              <a:rPr lang="en-US" dirty="0"/>
              <a:t>Click to add text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61E082F-F30B-BC46-BB99-CA9B65C081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6832" y="1600202"/>
            <a:ext cx="5372100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7D4F8B-2025-D14C-A41E-9C0B401DE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3EE56D9F-2DF2-4F43-A13A-4844DFE465A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6249" y="2621280"/>
            <a:ext cx="5372682" cy="357512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>
              <a:spcBef>
                <a:spcPts val="1500"/>
              </a:spcBef>
            </a:pPr>
            <a:r>
              <a:rPr lang="en-US" dirty="0"/>
              <a:t>Click to add text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3E816477-50B7-9248-BE5F-B9062610CEE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956C27-3D46-7745-A4A9-42842784C1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82754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64666E-28C9-844E-91D8-ECA2F1E57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88F3A7B-ECB7-0E49-B754-464BE3E448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46329"/>
            <a:ext cx="3593592" cy="361936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8975597-2DC5-4748-87A2-37C22D522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99646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DE0F89-6066-984A-B5C6-BC57894C3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gradFill>
            <a:gsLst>
              <a:gs pos="99000">
                <a:schemeClr val="accent1"/>
              </a:gs>
              <a:gs pos="23000">
                <a:schemeClr val="accent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44EE5778-B7AD-374C-B107-63971E5708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46329"/>
            <a:ext cx="3593592" cy="3627562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48BF931-C509-8F46-8576-3656F9F4BA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600200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B963A1-3810-7A40-8918-6D6D68B4A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C6F38D2-AD30-AE4E-B0AD-4BAFB463F8B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62777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788490C-B63E-8E46-A9C1-9CF865F7FA5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4AC6E-1611-244C-BA28-696924BAB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 smtClean="0">
                <a:solidFill>
                  <a:schemeClr val="accent2"/>
                </a:solidFill>
              </a:defRPr>
            </a:lvl2pPr>
            <a:lvl3pPr>
              <a:defRPr lang="en-US" sz="1400" dirty="0" smtClean="0">
                <a:solidFill>
                  <a:schemeClr val="accent2"/>
                </a:solidFill>
              </a:defRPr>
            </a:lvl3pPr>
            <a:lvl4pPr>
              <a:defRPr lang="en-US" sz="1200" dirty="0" smtClean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vert="horz" lIns="0" tIns="45720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US" dirty="0" smtClean="0"/>
            </a:lvl6pPr>
            <a:lvl7pPr>
              <a:defRPr lang="en-US" dirty="0" smtClean="0"/>
            </a:lvl7pPr>
            <a:lvl8pPr>
              <a:defRPr lang="en-US" dirty="0"/>
            </a:lvl8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270000" lvl="5" indent="-117475"/>
            <a:r>
              <a:rPr lang="en-US" dirty="0"/>
              <a:t>Sixth level</a:t>
            </a:r>
          </a:p>
          <a:p>
            <a:pPr marL="1438275" lvl="6" indent="-117475"/>
            <a:r>
              <a:rPr lang="en-US" dirty="0"/>
              <a:t>Seventh level</a:t>
            </a:r>
          </a:p>
          <a:p>
            <a:pPr marL="1554163" lvl="7" indent="-115888">
              <a:lnSpc>
                <a:spcPct val="90000"/>
              </a:lnSpc>
            </a:pPr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1A93E906-C928-C345-B032-1F5C677FAED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C22B1-5B53-F148-8D4A-31CCDD16E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85149" y="1589924"/>
            <a:ext cx="2903676" cy="609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A3FFB13-8625-D245-BD64-AAC7CCCB5B6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73A8AFF7-683B-9045-8B6E-5867DABAE588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2C737-3A4D-924A-88B5-FA4D5C8A0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82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0D34A4A0-0C07-994F-9539-A07F4B06F1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DAEEA46F-682F-5A4F-8E4D-B4CA754E0724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2520CB7B-27A1-0749-95BA-681D8A0535D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4" name="Click to edit Speaker Name ">
            <a:extLst>
              <a:ext uri="{FF2B5EF4-FFF2-40B4-BE49-F238E27FC236}">
                <a16:creationId xmlns:a16="http://schemas.microsoft.com/office/drawing/2014/main" id="{E9AF854B-C8C6-8D4B-BC6B-4773707F1A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5" name="Click to edit role">
            <a:extLst>
              <a:ext uri="{FF2B5EF4-FFF2-40B4-BE49-F238E27FC236}">
                <a16:creationId xmlns:a16="http://schemas.microsoft.com/office/drawing/2014/main" id="{09904477-6541-6240-A985-A0A87EE51A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date">
            <a:extLst>
              <a:ext uri="{FF2B5EF4-FFF2-40B4-BE49-F238E27FC236}">
                <a16:creationId xmlns:a16="http://schemas.microsoft.com/office/drawing/2014/main" id="{09E10C3F-3339-4A4A-A90C-03F49952C0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0A9844F3-FFD1-7B47-8E20-3B1B8C9D3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204DE4A6-6232-5642-BD28-F03961ABC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67A12218-5F19-AB45-AFB4-EED5DBCA22C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06388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05E46EAA-9D16-0D47-AF18-92C449033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809" y="412751"/>
            <a:ext cx="11001004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CEFD99AC-6466-F04E-8E45-7EEEEA01B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F46384-B6E3-0D43-924E-874DEC234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40CB7868-5ADF-4E42-9BA5-758DD5ADEB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50" name="Content Placeholder 17">
            <a:extLst>
              <a:ext uri="{FF2B5EF4-FFF2-40B4-BE49-F238E27FC236}">
                <a16:creationId xmlns:a16="http://schemas.microsoft.com/office/drawing/2014/main" id="{767C0863-B9D1-344E-A978-CD49E9400F6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3526770-8F35-FB4A-8638-521D0DA87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5A3D06D5-FD3F-BA4E-8627-B3D253D001E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47" name="Content Placeholder 17">
            <a:extLst>
              <a:ext uri="{FF2B5EF4-FFF2-40B4-BE49-F238E27FC236}">
                <a16:creationId xmlns:a16="http://schemas.microsoft.com/office/drawing/2014/main" id="{A2B343CF-FF49-7E4F-A7C9-0593553254F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C08A52-2522-8C40-B8B1-C98FEBB88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68B03587-93C7-A44F-A27D-84877C6A91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48" name="Content Placeholder 17">
            <a:extLst>
              <a:ext uri="{FF2B5EF4-FFF2-40B4-BE49-F238E27FC236}">
                <a16:creationId xmlns:a16="http://schemas.microsoft.com/office/drawing/2014/main" id="{65BA7F3E-AD8D-A54C-B026-DAA8FC9C054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57CCC6-06B1-7342-99B0-BC7C8FBE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33">
            <a:extLst>
              <a:ext uri="{FF2B5EF4-FFF2-40B4-BE49-F238E27FC236}">
                <a16:creationId xmlns:a16="http://schemas.microsoft.com/office/drawing/2014/main" id="{12DEAF9A-D0A2-3A4B-B37B-FD530909C5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46" name="Content Placeholder 17">
            <a:extLst>
              <a:ext uri="{FF2B5EF4-FFF2-40B4-BE49-F238E27FC236}">
                <a16:creationId xmlns:a16="http://schemas.microsoft.com/office/drawing/2014/main" id="{3265790D-1104-8D4D-A8C6-F7A7E77F664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C87E7C-5ED2-214E-8A38-ED05177A6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EF15C3B0-3307-FF46-8C6D-16907986554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F0EFE66F-363C-804E-BABD-F54C3E33FD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0166C751-50F5-8B4F-9A97-B83901E78B0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0D57825D-E522-644D-8F4A-0B77A7036E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715C6E1C-FC70-6A4E-8F12-8EFEDFF99F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EBAAD5C6-0007-A84B-A2C2-FCC2F00B429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A8B7A6ED-D85B-2E4C-BCD6-D130232A3F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C507BC1F-4225-8C48-9110-5D75D900FF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231A51E8-5046-A444-8DFA-A0B8E647C4F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1E8E56D-8554-4E46-BBBC-E98827D1EE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59903D24-0D11-174E-9765-B2914D00A8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2EDE5296-3D34-0C47-A404-38FF5A22C6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C7B1EDB8-ADF5-9C41-B4C4-26AA9C0B9D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5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page number">
            <a:extLst>
              <a:ext uri="{FF2B5EF4-FFF2-40B4-BE49-F238E27FC236}">
                <a16:creationId xmlns:a16="http://schemas.microsoft.com/office/drawing/2014/main" id="{CB20449E-0760-3743-8E7C-7D6BA7165F7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 Placeholders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3C9F48F-8CFB-DD45-AE7E-6A5DE26F95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4DBEFEC-821B-4F4E-8D5E-E6843BF1A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indigo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545A424-E307-E14F-A89B-1A531D114F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6122FC91-666D-7A42-9D21-9800CF4E370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6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 Placeholders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2EA9D9-DD59-0A4A-94D5-AC136E79CD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3703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7F1E977-D1E8-7040-8576-578BD8CB84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0597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B608689-50E6-784F-8AFD-D13D124BAA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2120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90217BC-3881-DF41-A8F3-900AF04F1B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38248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1D45AB97-9B77-2244-B7BA-E18EA4CD43E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6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 Placeholders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3C6552-FD35-F64A-AB25-15819DA5EE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0549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390E06-1436-004E-875E-AAE40E05D7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10473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54AA791-D396-204E-9DF4-50E16614DD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12658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673B6CF-B10C-8742-A91F-672EAD5163E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7080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9433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F3DA55F-C9CF-8945-A9DE-F606579B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6D94DD40-25D8-6A48-98B5-B2B0FB64FD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1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</a:t>
            </a:r>
            <a:r>
              <a:rPr lang="en-US" dirty="0" err="1"/>
              <a:t>drk</a:t>
            </a:r>
            <a:r>
              <a:rPr lang="en-US" dirty="0"/>
              <a:t>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page number">
            <a:extLst>
              <a:ext uri="{FF2B5EF4-FFF2-40B4-BE49-F238E27FC236}">
                <a16:creationId xmlns:a16="http://schemas.microsoft.com/office/drawing/2014/main" id="{778B9E91-325F-BB46-BB33-20219DF70C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0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1464" y="1546789"/>
            <a:ext cx="574570" cy="439174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5750" y="3304775"/>
            <a:ext cx="560283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plum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69983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69983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indigo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69983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dark green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69983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038" y="5065521"/>
            <a:ext cx="545995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D09494D0-773E-A04D-BC5F-65AA87B8246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0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808C7B67-FD35-5D49-90F9-2971A7B537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8F105BA1-2DCB-7E4F-97A4-643208B3470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55062593-5C0A-1043-8749-AF6C4D1E873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2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AC2B6A-21C3-E64A-A023-43E3DDFF1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65A5776C-9EB9-F84B-B0C4-411FA1106F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1C67AF7-9EB7-0341-9DC2-03D64510A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C1C07BA8-4518-6843-9F15-ED43E7CA98F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55FF2E89-7A98-C14C-B802-9BBF588108E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7A5295-1C34-F54C-8F83-D1F82B2A4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AA04BF1-028D-4BDA-A4B7-2EF92A07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862">
            <a:extLst>
              <a:ext uri="{FF2B5EF4-FFF2-40B4-BE49-F238E27FC236}">
                <a16:creationId xmlns:a16="http://schemas.microsoft.com/office/drawing/2014/main" id="{BB1BA4EC-6D18-954E-81DD-4678CFBE6F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0D20A8-C786-6748-8A0E-D0CA13B8DF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1E350AC-1475-D749-AF9C-E3A92DA17D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312DD3E6-E621-1B4F-9197-621CC0C34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088029-FE4A-1B4C-A072-67918A54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9A14F3E-8802-40CC-94BC-F7A8969E9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113BEA88-710C-A54D-A13C-5E36B6B878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C367E7D-27EB-DB42-901F-5E8EDE8B1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4C8BAF66-C969-D84D-8FC8-7692D54BF5A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3A15EC20-3B57-4E4E-872C-A34852CBEF1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lick to edit text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30" name="page number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20A8C-E72C-1641-B942-733D40CD88EA}"/>
              </a:ext>
            </a:extLst>
          </p:cNvPr>
          <p:cNvSpPr txBox="1"/>
          <p:nvPr userDrawn="1"/>
        </p:nvSpPr>
        <p:spPr>
          <a:xfrm>
            <a:off x="610289" y="1257625"/>
            <a:ext cx="1939871" cy="44319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514600"/>
            <a:ext cx="555681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ocean color with a sample icon in the center.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45469056-638C-FF40-8AA5-0675077535B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5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514600"/>
            <a:ext cx="5254471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indigo with a sample icon in the center.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D60E6AE3-A325-8F44-9E02-4550AD0A1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29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2A1148C9-BE55-F64C-8A6E-A5239BDB408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6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0F507127-789E-994A-9A44-353C37E789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015" y="2514600"/>
            <a:ext cx="4647032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edit text and add a plum color icon to compliment or correspond to your statement.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BB5EC970-0FCA-954A-B470-64D32C5DD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4144FBF0-61D7-2140-A159-ECF2E9CDDA2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61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1AAC44A2-B8BC-4B45-BE44-C4C65AFCB66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F4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2561DF-30FD-6C49-A8A6-D040520C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F1D41E-848B-4178-A0D2-2A18C69214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Text Placeholder 14" descr="Doughnut chart label 3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Doughnut Chart slide, click to add text here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 descr="Doughnut chart label 1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Text Placeholder 12" descr="Doughnut chart label 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 descr="Doughnut chart label 4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2" descr="Doughnut chart label 5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Text Placeholder 12" descr="Doughnut chart label 6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5FED840F-E343-734C-96BA-0EFF5AE5DAD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BE17F87B-8433-6C45-84D8-13DF5C0ADD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5EF2240-266A-4843-B008-4BC7F29D2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0856DC-2061-2B48-BE11-4479A868B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98277E7-A565-C042-AA42-42D59F2BB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bg1"/>
                </a:gs>
                <a:gs pos="16000">
                  <a:schemeClr val="accent4"/>
                </a:gs>
                <a:gs pos="76000">
                  <a:schemeClr val="bg1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F07DE2-A4BE-3B43-A385-D616B948566C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83A34EF-ECB2-4146-A506-C274E70D96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2B712F1C-B8CD-7646-A97B-4158C30FC0C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7B38C5-18A7-2D47-B7BC-7C6354836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7662624-1916-1147-8673-61A88FA00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D09CC14-B3A3-6744-9006-13C8D725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EB9DBD-7EC8-8749-8D2B-52C66972D46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61EA87E-2139-1044-BE1B-4AB0B08424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72DE30-0E15-7848-A56B-12C2A04ED13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6675FC6-0703-3C42-8CBD-782318274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2D62845-97D5-614C-B24D-84368E89A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8567B03-BB58-B046-8C08-41A6910CB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D12A38-34FF-DD48-95F6-31F5ED4772C8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A341B9A-C8D2-EA4F-9D8A-9922D0AD01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EA2C7395-580D-D445-BAF2-54BDC05A9BA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0DFE264-D676-EA48-BBA7-F4F0331FA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7155" y="2219739"/>
            <a:ext cx="3088310" cy="557972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B7D6E-2488-A644-A910-415B172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0912" y="2242892"/>
            <a:ext cx="4743106" cy="538407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4179C3A7-5E74-9045-81C2-636194DE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400A8319-C8D0-2045-925F-144C98981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2650901-D7DC-FD4A-9F11-4A96B4E7128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20A83C12-6BEB-4E4C-9FB0-AA1FB4C661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71B64E-A288-C44C-A68B-1332324E6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181F7-2EEC-2644-BF0A-430A08103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ey boxes">
            <a:extLst>
              <a:ext uri="{FF2B5EF4-FFF2-40B4-BE49-F238E27FC236}">
                <a16:creationId xmlns:a16="http://schemas.microsoft.com/office/drawing/2014/main" id="{E2F285D2-B641-461F-87F0-20A9C65B2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609441" y="1600202"/>
            <a:ext cx="10055941" cy="4580469"/>
            <a:chOff x="609441" y="1600198"/>
            <a:chExt cx="10055941" cy="4580469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15EE1AC-AAA1-4CAF-886B-474B1A0C9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199"/>
              <a:ext cx="914203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37B7F2-249C-4DB7-A4FF-AD7E08892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198"/>
              <a:ext cx="915282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B02FE08-2379-4E6C-AE27-D7D2ECAB18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7C17E9A-3B70-4668-8EAE-9C7D73BAC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02751E5-34AD-4357-BC67-2269F668F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198"/>
              <a:ext cx="916431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52A85DA-B39F-40AB-B423-9F7CCB3D0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198"/>
              <a:ext cx="915354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EACC7A9-0E02-EC44-8212-DCAA96647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B6B4CFD-041A-4081-89A4-C2B194E64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63B978F-4215-434A-A0BE-E77776CE3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9EEB78C-3DA9-4AD7-BFB1-207EDE403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062D7CE-4A4A-4C41-833F-B30B3E74A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C628EF-969E-4429-A992-9AD0AFECF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C7BD383-0D5C-4E3A-99F7-4DC5A51DF9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AA2EE63-4F24-4A26-9268-D15D92D5B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64BB08D-864A-44D4-88F6-679DBAE5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FA3F8A1-60DA-47E1-92DD-967475B2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DECF40D-CC60-45F8-B236-F9FAC1F3E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23BAEC6-A3C2-4892-9093-BD8EA8A7E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4E16FB9-EDCA-4CA6-9212-0AEBFCE17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3AE637F-804F-4244-9AA9-FF4A629A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EFB8414-3949-428A-B700-7C38A4442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A61D1AB-B7D2-4169-B38F-56371D50E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0C4593-A442-4B6C-8E9D-80BFEB174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5B5E413-FAFF-430F-B105-4D122D50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845328-662D-4D12-A209-6A0B1E78D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AC19B5D-D919-4A48-953C-03994329E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C81C8DC-CB2F-445A-8F7B-5A864393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CD9F68-6C35-4B43-B8E1-1ABF75D8D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BBCE95B-721C-44A5-8B94-8F0E42FF5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B934F61-1ED7-4209-A1E3-04C68085B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F636E46-095E-439D-B78B-EBC72DB23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1497272-E949-488B-B9F6-FD10BA652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34689D4-9BAE-40BF-B953-E1A0CA4F5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74A3364-6F4C-4749-A110-B33680133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0EC6B6-039D-4549-B1B1-8FF8A3FC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55F4FAC-9412-45E9-99EC-FDC351D60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A0C0A33-67B3-48C9-9B83-C39DFDEF5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87FF284-D960-4A05-8053-9886608C6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BA61019-342C-4EDD-97C6-EDA597746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4785CB-17D0-49DD-8DC9-3C93626DC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25DB222-E3A0-48A3-BBD5-FD2616577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33E4E5-A945-4652-B574-37C658034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52A597B-2B35-4BD4-B07E-D8CEF25A5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351C336-9D65-42C9-A33F-6971E632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CAD9518-36D4-43F7-839D-D8FE389DF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5575B3F-2A8B-4175-B6A5-D60652B87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CCC90FC-8476-4A2A-8DF1-ECAB053A2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B03C8E-4661-465A-B25F-147D49752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8C8E030-5491-4C40-9E10-B197BD5CD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0EBA261-0409-41DC-98E2-4BF8173333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55971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19D37C71-0080-7E44-8BBF-B45818A35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909A2A30-C1F1-4C49-94D5-E4E16E0E0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347E559-D276-EB42-99BE-792521944F2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424C6A4-7F55-9842-969F-317F913DCB9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6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8786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5DD0ED51-EB2B-FA4D-A5E8-5D06AA035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4B73C7E-880A-5549-9F44-0D9387165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BD7334BA-8EAC-6949-8ABE-D6CC75077F8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74E202C-D42A-664B-A387-688ED861096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5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3540E6D-7782-A947-A0D7-EF56A1E21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005165" y="1"/>
            <a:ext cx="8183660" cy="6858000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F72EC879-2EA6-B148-92DF-BAD45E3E213A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B3E6C007-ABD8-004F-B045-BEB88D729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57CB1D1A-227D-9040-AB7C-86ABF97CB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B2FE9A9E-4684-3148-8554-74DA936D3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422114DE-537D-5040-95CE-7B50A9F51150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4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1452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= conservation.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4569604-923F-E14A-B400-72ABFA856C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A525EA8-CE01-AC47-A328-ED591453299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7596FE4-59D4-0A4E-B5E4-08B14C4539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mage within a parallelogram that speaks to sustainability; image is of a school of fish in the ocean.">
            <a:extLst>
              <a:ext uri="{FF2B5EF4-FFF2-40B4-BE49-F238E27FC236}">
                <a16:creationId xmlns:a16="http://schemas.microsoft.com/office/drawing/2014/main" id="{18A5E8D0-8A67-4648-8412-1CAD64144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E824C545-4B27-8643-BFAF-E0EB5F397B21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70DB9740-AE45-BB48-9C2E-05652BE72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42FD0D12-FAF4-8B48-82C0-E268E8F6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087E96CC-AEF4-814C-A476-35B6121A9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D7FD1D2C-1AC1-2446-A153-063FE3A70C61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5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= sustainability.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03D0671-4AAD-BE48-8940-48D65B6549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63884E4-824D-3146-B61D-4821119E75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75CEFF6F-DEAE-124A-A7E8-4A2D776D079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ick to edit title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default content style</a:t>
            </a:r>
          </a:p>
        </p:txBody>
      </p:sp>
      <p:sp>
        <p:nvSpPr>
          <p:cNvPr id="3" name="Click to edit content box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pic>
        <p:nvPicPr>
          <p:cNvPr id="6" name="Gradient-colored box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3941" r:id="rId4"/>
    <p:sldLayoutId id="2147484082" r:id="rId5"/>
    <p:sldLayoutId id="2147484083" r:id="rId6"/>
    <p:sldLayoutId id="2147484084" r:id="rId7"/>
    <p:sldLayoutId id="2147484002" r:id="rId8"/>
    <p:sldLayoutId id="2147484003" r:id="rId9"/>
    <p:sldLayoutId id="2147484074" r:id="rId10"/>
    <p:sldLayoutId id="2147484075" r:id="rId11"/>
    <p:sldLayoutId id="2147484076" r:id="rId12"/>
    <p:sldLayoutId id="2147484077" r:id="rId13"/>
    <p:sldLayoutId id="2147484078" r:id="rId14"/>
    <p:sldLayoutId id="2147483949" r:id="rId15"/>
    <p:sldLayoutId id="2147484004" r:id="rId16"/>
    <p:sldLayoutId id="2147484005" r:id="rId17"/>
    <p:sldLayoutId id="2147484006" r:id="rId18"/>
    <p:sldLayoutId id="2147483956" r:id="rId19"/>
    <p:sldLayoutId id="2147483957" r:id="rId20"/>
    <p:sldLayoutId id="2147483958" r:id="rId21"/>
    <p:sldLayoutId id="2147483959" r:id="rId22"/>
    <p:sldLayoutId id="2147484085" r:id="rId23"/>
    <p:sldLayoutId id="2147483960" r:id="rId24"/>
    <p:sldLayoutId id="2147483963" r:id="rId25"/>
    <p:sldLayoutId id="2147483961" r:id="rId26"/>
    <p:sldLayoutId id="2147483962" r:id="rId27"/>
    <p:sldLayoutId id="2147483964" r:id="rId28"/>
    <p:sldLayoutId id="2147483965" r:id="rId29"/>
    <p:sldLayoutId id="2147483966" r:id="rId30"/>
    <p:sldLayoutId id="2147484010" r:id="rId31"/>
    <p:sldLayoutId id="2147484011" r:id="rId32"/>
    <p:sldLayoutId id="2147484012" r:id="rId33"/>
    <p:sldLayoutId id="2147484013" r:id="rId34"/>
    <p:sldLayoutId id="2147484014" r:id="rId35"/>
    <p:sldLayoutId id="2147484016" r:id="rId36"/>
    <p:sldLayoutId id="2147483971" r:id="rId37"/>
    <p:sldLayoutId id="2147483972" r:id="rId38"/>
    <p:sldLayoutId id="2147483973" r:id="rId39"/>
    <p:sldLayoutId id="2147484018" r:id="rId40"/>
    <p:sldLayoutId id="2147484019" r:id="rId41"/>
    <p:sldLayoutId id="2147484020" r:id="rId42"/>
    <p:sldLayoutId id="2147483977" r:id="rId43"/>
    <p:sldLayoutId id="2147483978" r:id="rId44"/>
    <p:sldLayoutId id="2147483979" r:id="rId45"/>
    <p:sldLayoutId id="2147483980" r:id="rId46"/>
    <p:sldLayoutId id="2147483981" r:id="rId47"/>
    <p:sldLayoutId id="2147483982" r:id="rId48"/>
    <p:sldLayoutId id="2147483983" r:id="rId49"/>
    <p:sldLayoutId id="2147483984" r:id="rId50"/>
    <p:sldLayoutId id="2147483985" r:id="rId5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58888" indent="-11112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379538" indent="-1206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0988" indent="-1206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206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6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3.sv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7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0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5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8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thpinning.com/2012/04/turtle.html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thpinning.com/2012/04/turtle.html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0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1.sv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4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thpinning.com/2012/04/turtle.html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thpinning.com/2012/04/turtle.html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5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 title="Title">
            <a:extLst>
              <a:ext uri="{FF2B5EF4-FFF2-40B4-BE49-F238E27FC236}">
                <a16:creationId xmlns:a16="http://schemas.microsoft.com/office/drawing/2014/main" id="{A63C1E39-47A3-4DE2-94D6-ACF90DA5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740" y="1582578"/>
            <a:ext cx="5595876" cy="1234440"/>
          </a:xfrm>
        </p:spPr>
        <p:txBody>
          <a:bodyPr/>
          <a:lstStyle/>
          <a:p>
            <a:r>
              <a:rPr lang="en-US" dirty="0"/>
              <a:t>Automated, distributed system testing of Kubernetes controllers</a:t>
            </a:r>
          </a:p>
        </p:txBody>
      </p:sp>
      <p:sp>
        <p:nvSpPr>
          <p:cNvPr id="4" name="Speaker Name">
            <a:extLst>
              <a:ext uri="{FF2B5EF4-FFF2-40B4-BE49-F238E27FC236}">
                <a16:creationId xmlns:a16="http://schemas.microsoft.com/office/drawing/2014/main" id="{F45BC7C0-0DE5-3D48-843C-7BDF16E49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32313" y="4518501"/>
            <a:ext cx="2513979" cy="355601"/>
          </a:xfrm>
        </p:spPr>
        <p:txBody>
          <a:bodyPr/>
          <a:lstStyle/>
          <a:p>
            <a:r>
              <a:rPr lang="en-US" sz="2500" dirty="0"/>
              <a:t>Lalith Suresh</a:t>
            </a:r>
          </a:p>
        </p:txBody>
      </p:sp>
      <p:sp>
        <p:nvSpPr>
          <p:cNvPr id="7" name="Role / Division at VMware">
            <a:extLst>
              <a:ext uri="{FF2B5EF4-FFF2-40B4-BE49-F238E27FC236}">
                <a16:creationId xmlns:a16="http://schemas.microsoft.com/office/drawing/2014/main" id="{9AEC4C87-3623-8D4E-BB9E-62AB531484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0499" y="4919820"/>
            <a:ext cx="1877606" cy="355601"/>
          </a:xfrm>
        </p:spPr>
        <p:txBody>
          <a:bodyPr/>
          <a:lstStyle/>
          <a:p>
            <a:r>
              <a:rPr lang="en-US" sz="2300" dirty="0"/>
              <a:t>VMware</a:t>
            </a:r>
          </a:p>
        </p:txBody>
      </p:sp>
      <p:sp>
        <p:nvSpPr>
          <p:cNvPr id="9" name="Speaker Name">
            <a:extLst>
              <a:ext uri="{FF2B5EF4-FFF2-40B4-BE49-F238E27FC236}">
                <a16:creationId xmlns:a16="http://schemas.microsoft.com/office/drawing/2014/main" id="{9C5A9654-3BA4-1A47-9D5D-4C2311C6D9AC}"/>
              </a:ext>
            </a:extLst>
          </p:cNvPr>
          <p:cNvSpPr txBox="1">
            <a:spLocks/>
          </p:cNvSpPr>
          <p:nvPr/>
        </p:nvSpPr>
        <p:spPr>
          <a:xfrm>
            <a:off x="9711559" y="4518500"/>
            <a:ext cx="3527564" cy="3556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kern="120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err="1"/>
              <a:t>Xudong</a:t>
            </a:r>
            <a:r>
              <a:rPr lang="en-US" sz="2500" dirty="0"/>
              <a:t> Sun</a:t>
            </a:r>
          </a:p>
        </p:txBody>
      </p:sp>
      <p:sp>
        <p:nvSpPr>
          <p:cNvPr id="10" name="Role / Division at VMware">
            <a:extLst>
              <a:ext uri="{FF2B5EF4-FFF2-40B4-BE49-F238E27FC236}">
                <a16:creationId xmlns:a16="http://schemas.microsoft.com/office/drawing/2014/main" id="{C7DB8665-F83C-1A49-BB9E-F19D61DF2918}"/>
              </a:ext>
            </a:extLst>
          </p:cNvPr>
          <p:cNvSpPr txBox="1">
            <a:spLocks/>
          </p:cNvSpPr>
          <p:nvPr/>
        </p:nvSpPr>
        <p:spPr>
          <a:xfrm>
            <a:off x="8946292" y="4919821"/>
            <a:ext cx="3242533" cy="355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00" dirty="0"/>
              <a:t>University of </a:t>
            </a:r>
            <a:br>
              <a:rPr lang="en-US" sz="2300" dirty="0"/>
            </a:br>
            <a:r>
              <a:rPr lang="en-US" sz="2300" dirty="0"/>
              <a:t>Illinois at </a:t>
            </a:r>
            <a:br>
              <a:rPr lang="en-US" sz="2300" dirty="0"/>
            </a:br>
            <a:r>
              <a:rPr lang="en-US" sz="2300" dirty="0"/>
              <a:t>Urbana-Champaign</a:t>
            </a:r>
          </a:p>
        </p:txBody>
      </p:sp>
    </p:spTree>
    <p:extLst>
      <p:ext uri="{BB962C8B-B14F-4D97-AF65-F5344CB8AC3E}">
        <p14:creationId xmlns:p14="http://schemas.microsoft.com/office/powerpoint/2010/main" val="354061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237"/>
    </mc:Choice>
    <mc:Fallback xmlns="">
      <p:transition advTm="132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6DD6A0B4-F472-7B43-B925-F56D35BA7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8137" y="4187054"/>
            <a:ext cx="825144" cy="800786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218BE84-3C35-C54F-A1CE-3839BEDDF55E}"/>
              </a:ext>
            </a:extLst>
          </p:cNvPr>
          <p:cNvSpPr/>
          <p:nvPr/>
        </p:nvSpPr>
        <p:spPr>
          <a:xfrm>
            <a:off x="4710455" y="2510310"/>
            <a:ext cx="2767913" cy="125421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952BA0-1C2E-7949-9AC0-4AA90FE4F423}"/>
              </a:ext>
            </a:extLst>
          </p:cNvPr>
          <p:cNvSpPr/>
          <p:nvPr/>
        </p:nvSpPr>
        <p:spPr>
          <a:xfrm>
            <a:off x="432958" y="25103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API Server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0B7B6C0-F4AE-2A4A-9653-2F3BF1313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4342" y="1664216"/>
            <a:ext cx="825144" cy="800786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097818F-A6AE-B349-AE4B-D114C5E05FD3}"/>
              </a:ext>
            </a:extLst>
          </p:cNvPr>
          <p:cNvSpPr/>
          <p:nvPr/>
        </p:nvSpPr>
        <p:spPr>
          <a:xfrm>
            <a:off x="585358" y="26627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API Server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C8A7FE9-3B2C-864B-8D02-76B877E08AE3}"/>
              </a:ext>
            </a:extLst>
          </p:cNvPr>
          <p:cNvSpPr/>
          <p:nvPr/>
        </p:nvSpPr>
        <p:spPr>
          <a:xfrm>
            <a:off x="737758" y="28151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API Server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71388B6-5F7D-E746-8369-3B5CA1C7B72B}"/>
              </a:ext>
            </a:extLst>
          </p:cNvPr>
          <p:cNvSpPr/>
          <p:nvPr/>
        </p:nvSpPr>
        <p:spPr>
          <a:xfrm>
            <a:off x="500920" y="475924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Controller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FD27EC5-A295-564C-BFFF-774882A58D5E}"/>
              </a:ext>
            </a:extLst>
          </p:cNvPr>
          <p:cNvSpPr/>
          <p:nvPr/>
        </p:nvSpPr>
        <p:spPr>
          <a:xfrm>
            <a:off x="653320" y="491164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Controller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2F8ADDC-70F4-B444-B155-7D77C4732603}"/>
              </a:ext>
            </a:extLst>
          </p:cNvPr>
          <p:cNvSpPr/>
          <p:nvPr/>
        </p:nvSpPr>
        <p:spPr>
          <a:xfrm>
            <a:off x="805720" y="506404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 err="1">
                <a:solidFill>
                  <a:schemeClr val="accent2"/>
                </a:solidFill>
              </a:rPr>
              <a:t>Etcd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D5C52E9-8D3A-0D4E-A939-37E88CBA7F84}"/>
              </a:ext>
            </a:extLst>
          </p:cNvPr>
          <p:cNvSpPr/>
          <p:nvPr/>
        </p:nvSpPr>
        <p:spPr>
          <a:xfrm>
            <a:off x="4656909" y="475924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Controller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D78AEB9-5410-F742-9363-9EA06501C865}"/>
              </a:ext>
            </a:extLst>
          </p:cNvPr>
          <p:cNvSpPr/>
          <p:nvPr/>
        </p:nvSpPr>
        <p:spPr>
          <a:xfrm>
            <a:off x="4809309" y="491164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Controller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BD6226E-8BDC-1D40-B716-5C6E61171B85}"/>
              </a:ext>
            </a:extLst>
          </p:cNvPr>
          <p:cNvSpPr/>
          <p:nvPr/>
        </p:nvSpPr>
        <p:spPr>
          <a:xfrm>
            <a:off x="4961709" y="506404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Controller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ADC3CB1-5716-584C-A6CA-52AFDED941AB}"/>
              </a:ext>
            </a:extLst>
          </p:cNvPr>
          <p:cNvSpPr/>
          <p:nvPr/>
        </p:nvSpPr>
        <p:spPr>
          <a:xfrm>
            <a:off x="9051795" y="25103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500" dirty="0">
                <a:solidFill>
                  <a:schemeClr val="accent2"/>
                </a:solidFill>
              </a:rPr>
              <a:t>DB-Node-5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E18E60A-71B9-7F4E-A3F9-2186DB034F23}"/>
              </a:ext>
            </a:extLst>
          </p:cNvPr>
          <p:cNvSpPr/>
          <p:nvPr/>
        </p:nvSpPr>
        <p:spPr>
          <a:xfrm>
            <a:off x="9204195" y="26627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500" dirty="0">
                <a:solidFill>
                  <a:schemeClr val="accent2"/>
                </a:solidFill>
              </a:rPr>
              <a:t>DB-Node-5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BBB66ED-6D08-E04D-B5DB-D9C4B9EC7C0E}"/>
              </a:ext>
            </a:extLst>
          </p:cNvPr>
          <p:cNvSpPr/>
          <p:nvPr/>
        </p:nvSpPr>
        <p:spPr>
          <a:xfrm>
            <a:off x="9356595" y="28151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500" dirty="0">
                <a:solidFill>
                  <a:schemeClr val="accent2"/>
                </a:solidFill>
              </a:rPr>
              <a:t>DB-Node-3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7C0A7B-991D-1B4F-91F1-B7F39CA50E8D}"/>
              </a:ext>
            </a:extLst>
          </p:cNvPr>
          <p:cNvSpPr/>
          <p:nvPr/>
        </p:nvSpPr>
        <p:spPr>
          <a:xfrm>
            <a:off x="117389" y="1104043"/>
            <a:ext cx="3972697" cy="5519179"/>
          </a:xfrm>
          <a:prstGeom prst="rect">
            <a:avLst/>
          </a:prstGeom>
          <a:solidFill>
            <a:schemeClr val="bg1">
              <a:alpha val="94337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629820-E3AA-E04D-8ABE-FFCB3D34F2C9}"/>
              </a:ext>
            </a:extLst>
          </p:cNvPr>
          <p:cNvSpPr/>
          <p:nvPr/>
        </p:nvSpPr>
        <p:spPr>
          <a:xfrm>
            <a:off x="4158994" y="4199238"/>
            <a:ext cx="4075668" cy="2423984"/>
          </a:xfrm>
          <a:prstGeom prst="rect">
            <a:avLst/>
          </a:prstGeom>
          <a:solidFill>
            <a:schemeClr val="bg1">
              <a:alpha val="94337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6FA4E4-5EFF-4E41-92DE-878619E8928E}"/>
              </a:ext>
            </a:extLst>
          </p:cNvPr>
          <p:cNvSpPr/>
          <p:nvPr/>
        </p:nvSpPr>
        <p:spPr>
          <a:xfrm>
            <a:off x="8216128" y="1839096"/>
            <a:ext cx="3972697" cy="2360141"/>
          </a:xfrm>
          <a:prstGeom prst="rect">
            <a:avLst/>
          </a:prstGeom>
          <a:solidFill>
            <a:schemeClr val="bg1">
              <a:alpha val="94337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46099C-8E64-B344-98D7-3BEB0A072964}"/>
              </a:ext>
            </a:extLst>
          </p:cNvPr>
          <p:cNvSpPr/>
          <p:nvPr/>
        </p:nvSpPr>
        <p:spPr>
          <a:xfrm>
            <a:off x="2144441" y="319213"/>
            <a:ext cx="779284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500" dirty="0">
                <a:solidFill>
                  <a:srgbClr val="9F2842"/>
                </a:solidFill>
              </a:rPr>
              <a:t>Distributed System Pitfalls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19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224"/>
    </mc:Choice>
    <mc:Fallback xmlns="">
      <p:transition advTm="12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218BE84-3C35-C54F-A1CE-3839BEDDF55E}"/>
              </a:ext>
            </a:extLst>
          </p:cNvPr>
          <p:cNvSpPr/>
          <p:nvPr/>
        </p:nvSpPr>
        <p:spPr>
          <a:xfrm>
            <a:off x="4710455" y="2510310"/>
            <a:ext cx="2767913" cy="125421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952BA0-1C2E-7949-9AC0-4AA90FE4F423}"/>
              </a:ext>
            </a:extLst>
          </p:cNvPr>
          <p:cNvSpPr/>
          <p:nvPr/>
        </p:nvSpPr>
        <p:spPr>
          <a:xfrm>
            <a:off x="432958" y="25103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API Server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0B7B6C0-F4AE-2A4A-9653-2F3BF1313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4342" y="1664216"/>
            <a:ext cx="825144" cy="800786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097818F-A6AE-B349-AE4B-D114C5E05FD3}"/>
              </a:ext>
            </a:extLst>
          </p:cNvPr>
          <p:cNvSpPr/>
          <p:nvPr/>
        </p:nvSpPr>
        <p:spPr>
          <a:xfrm>
            <a:off x="585358" y="26627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API Server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C8A7FE9-3B2C-864B-8D02-76B877E08AE3}"/>
              </a:ext>
            </a:extLst>
          </p:cNvPr>
          <p:cNvSpPr/>
          <p:nvPr/>
        </p:nvSpPr>
        <p:spPr>
          <a:xfrm>
            <a:off x="737758" y="28151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API Server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ADC3CB1-5716-584C-A6CA-52AFDED941AB}"/>
              </a:ext>
            </a:extLst>
          </p:cNvPr>
          <p:cNvSpPr/>
          <p:nvPr/>
        </p:nvSpPr>
        <p:spPr>
          <a:xfrm>
            <a:off x="9051795" y="25103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500" dirty="0">
                <a:solidFill>
                  <a:schemeClr val="accent2"/>
                </a:solidFill>
              </a:rPr>
              <a:t>DB-Node-5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E18E60A-71B9-7F4E-A3F9-2186DB034F23}"/>
              </a:ext>
            </a:extLst>
          </p:cNvPr>
          <p:cNvSpPr/>
          <p:nvPr/>
        </p:nvSpPr>
        <p:spPr>
          <a:xfrm>
            <a:off x="9204195" y="26627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500" dirty="0">
                <a:solidFill>
                  <a:schemeClr val="accent2"/>
                </a:solidFill>
              </a:rPr>
              <a:t>DB-Node-5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BBB66ED-6D08-E04D-B5DB-D9C4B9EC7C0E}"/>
              </a:ext>
            </a:extLst>
          </p:cNvPr>
          <p:cNvSpPr/>
          <p:nvPr/>
        </p:nvSpPr>
        <p:spPr>
          <a:xfrm>
            <a:off x="9356595" y="28151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500" dirty="0">
                <a:solidFill>
                  <a:schemeClr val="accent2"/>
                </a:solidFill>
              </a:rPr>
              <a:t>DB-Node-3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230D0C-7602-0247-96BB-1FAE3A0D19DE}"/>
              </a:ext>
            </a:extLst>
          </p:cNvPr>
          <p:cNvCxnSpPr>
            <a:cxnSpLocks/>
          </p:cNvCxnSpPr>
          <p:nvPr/>
        </p:nvCxnSpPr>
        <p:spPr bwMode="gray">
          <a:xfrm>
            <a:off x="3573633" y="3137416"/>
            <a:ext cx="1136822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899A22-378D-5246-B03A-1E88F951FB1C}"/>
              </a:ext>
            </a:extLst>
          </p:cNvPr>
          <p:cNvCxnSpPr>
            <a:cxnSpLocks/>
          </p:cNvCxnSpPr>
          <p:nvPr/>
        </p:nvCxnSpPr>
        <p:spPr bwMode="gray">
          <a:xfrm>
            <a:off x="7478368" y="3137416"/>
            <a:ext cx="1670223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70CE078-9AEA-E643-9BC1-4D32FEB32A40}"/>
              </a:ext>
            </a:extLst>
          </p:cNvPr>
          <p:cNvGrpSpPr/>
          <p:nvPr/>
        </p:nvGrpSpPr>
        <p:grpSpPr>
          <a:xfrm>
            <a:off x="2229486" y="3298568"/>
            <a:ext cx="4285114" cy="1840615"/>
            <a:chOff x="2229486" y="3298568"/>
            <a:chExt cx="4285114" cy="184061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DDAA599-976A-1A46-992B-FA507AE30C5E}"/>
                </a:ext>
              </a:extLst>
            </p:cNvPr>
            <p:cNvSpPr/>
            <p:nvPr/>
          </p:nvSpPr>
          <p:spPr>
            <a:xfrm>
              <a:off x="2229486" y="4508241"/>
              <a:ext cx="3916474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500" dirty="0">
                  <a:solidFill>
                    <a:srgbClr val="9F2842"/>
                  </a:solidFill>
                </a:rPr>
                <a:t>Crashes?</a:t>
              </a:r>
            </a:p>
          </p:txBody>
        </p:sp>
        <p:sp>
          <p:nvSpPr>
            <p:cNvPr id="27" name="Explosion 2 26">
              <a:extLst>
                <a:ext uri="{FF2B5EF4-FFF2-40B4-BE49-F238E27FC236}">
                  <a16:creationId xmlns:a16="http://schemas.microsoft.com/office/drawing/2014/main" id="{92A29043-610B-B748-81EB-A489E7992921}"/>
                </a:ext>
              </a:extLst>
            </p:cNvPr>
            <p:cNvSpPr/>
            <p:nvPr/>
          </p:nvSpPr>
          <p:spPr>
            <a:xfrm>
              <a:off x="5157416" y="3298568"/>
              <a:ext cx="1357184" cy="1362504"/>
            </a:xfrm>
            <a:prstGeom prst="irregularSeal2">
              <a:avLst/>
            </a:prstGeom>
            <a:solidFill>
              <a:srgbClr val="9F284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0F0FB1D-CEF6-9145-B325-DF58ABB8BB2C}"/>
              </a:ext>
            </a:extLst>
          </p:cNvPr>
          <p:cNvGrpSpPr/>
          <p:nvPr/>
        </p:nvGrpSpPr>
        <p:grpSpPr>
          <a:xfrm>
            <a:off x="7152356" y="1304891"/>
            <a:ext cx="2817811" cy="2020794"/>
            <a:chOff x="7152356" y="1304891"/>
            <a:chExt cx="2817811" cy="202079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71540B-06B9-884B-9DDD-E0F26BD9E59B}"/>
                </a:ext>
              </a:extLst>
            </p:cNvPr>
            <p:cNvSpPr/>
            <p:nvPr/>
          </p:nvSpPr>
          <p:spPr>
            <a:xfrm>
              <a:off x="7152356" y="1304891"/>
              <a:ext cx="2817811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500" dirty="0">
                  <a:solidFill>
                    <a:srgbClr val="9F2842"/>
                  </a:solidFill>
                </a:rPr>
                <a:t>Missed </a:t>
              </a:r>
            </a:p>
            <a:p>
              <a:pPr algn="ctr"/>
              <a:r>
                <a:rPr lang="en-US" sz="3500" dirty="0">
                  <a:solidFill>
                    <a:srgbClr val="9F2842"/>
                  </a:solidFill>
                </a:rPr>
                <a:t>events?</a:t>
              </a:r>
            </a:p>
          </p:txBody>
        </p:sp>
        <p:sp>
          <p:nvSpPr>
            <p:cNvPr id="28" name="Explosion 2 27">
              <a:extLst>
                <a:ext uri="{FF2B5EF4-FFF2-40B4-BE49-F238E27FC236}">
                  <a16:creationId xmlns:a16="http://schemas.microsoft.com/office/drawing/2014/main" id="{6C361D0D-9AAB-AC44-BCFB-0BB3F82E437A}"/>
                </a:ext>
              </a:extLst>
            </p:cNvPr>
            <p:cNvSpPr/>
            <p:nvPr/>
          </p:nvSpPr>
          <p:spPr>
            <a:xfrm>
              <a:off x="8040692" y="2509624"/>
              <a:ext cx="821722" cy="816061"/>
            </a:xfrm>
            <a:prstGeom prst="irregularSeal2">
              <a:avLst/>
            </a:prstGeom>
            <a:solidFill>
              <a:srgbClr val="9F284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8D0F7D-5D56-B54D-9B69-4701822FA8FE}"/>
              </a:ext>
            </a:extLst>
          </p:cNvPr>
          <p:cNvGrpSpPr/>
          <p:nvPr/>
        </p:nvGrpSpPr>
        <p:grpSpPr>
          <a:xfrm>
            <a:off x="2005445" y="1004839"/>
            <a:ext cx="3916474" cy="1805607"/>
            <a:chOff x="2005445" y="1004839"/>
            <a:chExt cx="3916474" cy="18056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58E596-3B41-694A-9069-E98B56006D50}"/>
                </a:ext>
              </a:extLst>
            </p:cNvPr>
            <p:cNvSpPr/>
            <p:nvPr/>
          </p:nvSpPr>
          <p:spPr>
            <a:xfrm>
              <a:off x="2005445" y="1004839"/>
              <a:ext cx="3916474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500" dirty="0">
                  <a:solidFill>
                    <a:srgbClr val="9F2842"/>
                  </a:solidFill>
                </a:rPr>
                <a:t>Slowness?</a:t>
              </a:r>
            </a:p>
          </p:txBody>
        </p:sp>
        <p:pic>
          <p:nvPicPr>
            <p:cNvPr id="31" name="Graphic 30" descr="Turtle with solid fill">
              <a:extLst>
                <a:ext uri="{FF2B5EF4-FFF2-40B4-BE49-F238E27FC236}">
                  <a16:creationId xmlns:a16="http://schemas.microsoft.com/office/drawing/2014/main" id="{07EF3C91-5F58-6541-8582-302C9FDDB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35882" y="1556235"/>
              <a:ext cx="1254211" cy="125421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97607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212"/>
    </mc:Choice>
    <mc:Fallback xmlns="">
      <p:transition advTm="25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B71540B-06B9-884B-9DDD-E0F26BD9E59B}"/>
              </a:ext>
            </a:extLst>
          </p:cNvPr>
          <p:cNvSpPr/>
          <p:nvPr/>
        </p:nvSpPr>
        <p:spPr>
          <a:xfrm>
            <a:off x="2232521" y="2316371"/>
            <a:ext cx="772378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500" dirty="0">
                <a:solidFill>
                  <a:srgbClr val="9F2842"/>
                </a:solidFill>
              </a:rPr>
              <a:t>Consequences </a:t>
            </a:r>
            <a:r>
              <a:rPr lang="en-US" sz="4500" dirty="0">
                <a:solidFill>
                  <a:srgbClr val="9F2842"/>
                </a:solidFill>
                <a:sym typeface="Wingdings" pitchFamily="2" charset="2"/>
              </a:rPr>
              <a:t></a:t>
            </a:r>
            <a:br>
              <a:rPr lang="en-US" sz="4500" dirty="0">
                <a:solidFill>
                  <a:srgbClr val="9F2842"/>
                </a:solidFill>
              </a:rPr>
            </a:br>
            <a:r>
              <a:rPr lang="en-US" sz="3000" dirty="0">
                <a:solidFill>
                  <a:schemeClr val="tx2"/>
                </a:solidFill>
              </a:rPr>
              <a:t>Data loss, unavailability, resource leaks…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CCC0FC-7629-CD43-83AE-F6C55BF2591B}"/>
              </a:ext>
            </a:extLst>
          </p:cNvPr>
          <p:cNvSpPr/>
          <p:nvPr/>
        </p:nvSpPr>
        <p:spPr>
          <a:xfrm>
            <a:off x="703776" y="4124576"/>
            <a:ext cx="1078127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chemeClr val="accent2"/>
                </a:solidFill>
              </a:rPr>
              <a:t>(accidentally deleting volumes, </a:t>
            </a:r>
            <a:r>
              <a:rPr lang="en-US" sz="2500" dirty="0" err="1">
                <a:solidFill>
                  <a:schemeClr val="accent2"/>
                </a:solidFill>
              </a:rPr>
              <a:t>StatefulSets</a:t>
            </a:r>
            <a:r>
              <a:rPr lang="en-US" sz="2500" dirty="0">
                <a:solidFill>
                  <a:schemeClr val="accent2"/>
                </a:solidFill>
              </a:rPr>
              <a:t>, inconsistencies…)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693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509"/>
    </mc:Choice>
    <mc:Fallback xmlns="">
      <p:transition advTm="33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4CEA8EB-0C3F-2F45-B2B7-BBBE5D5B9A50}"/>
              </a:ext>
            </a:extLst>
          </p:cNvPr>
          <p:cNvSpPr/>
          <p:nvPr/>
        </p:nvSpPr>
        <p:spPr>
          <a:xfrm>
            <a:off x="3811890" y="4205639"/>
            <a:ext cx="456504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9F2842"/>
                </a:solidFill>
              </a:rPr>
              <a:t>Bugs might require a very specific ordering of events</a:t>
            </a:r>
            <a:endParaRPr lang="en-US" sz="2500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CD67AF-4FFB-5F4B-9B3E-4B1114894169}"/>
              </a:ext>
            </a:extLst>
          </p:cNvPr>
          <p:cNvSpPr/>
          <p:nvPr/>
        </p:nvSpPr>
        <p:spPr>
          <a:xfrm>
            <a:off x="2197988" y="1495167"/>
            <a:ext cx="779284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500" dirty="0">
                <a:solidFill>
                  <a:schemeClr val="accent2"/>
                </a:solidFill>
              </a:rPr>
              <a:t>Testing correctness in the presence of such </a:t>
            </a:r>
            <a:br>
              <a:rPr lang="en-US" sz="4500" dirty="0">
                <a:solidFill>
                  <a:schemeClr val="accent2"/>
                </a:solidFill>
              </a:rPr>
            </a:br>
            <a:r>
              <a:rPr lang="en-US" sz="4500" dirty="0">
                <a:solidFill>
                  <a:schemeClr val="accent2"/>
                </a:solidFill>
              </a:rPr>
              <a:t>faults is hard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453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636"/>
    </mc:Choice>
    <mc:Fallback xmlns="">
      <p:transition advTm="23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 title="Title">
            <a:extLst>
              <a:ext uri="{FF2B5EF4-FFF2-40B4-BE49-F238E27FC236}">
                <a16:creationId xmlns:a16="http://schemas.microsoft.com/office/drawing/2014/main" id="{8548B6B9-222F-D647-AA5D-674B8625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892" y="1164202"/>
            <a:ext cx="2992865" cy="972406"/>
          </a:xfrm>
        </p:spPr>
        <p:txBody>
          <a:bodyPr/>
          <a:lstStyle/>
          <a:p>
            <a:pPr algn="ctr"/>
            <a:br>
              <a:rPr lang="en-US" sz="6000" dirty="0"/>
            </a:br>
            <a:br>
              <a:rPr lang="en-US" sz="6000" dirty="0"/>
            </a:br>
            <a:r>
              <a:rPr lang="en-US" sz="6000" dirty="0">
                <a:solidFill>
                  <a:srgbClr val="9F2842"/>
                </a:solidFill>
              </a:rPr>
              <a:t>Sieve</a:t>
            </a:r>
          </a:p>
        </p:txBody>
      </p:sp>
      <p:pic>
        <p:nvPicPr>
          <p:cNvPr id="1026" name="Picture 2" descr="@sieve-project">
            <a:extLst>
              <a:ext uri="{FF2B5EF4-FFF2-40B4-BE49-F238E27FC236}">
                <a16:creationId xmlns:a16="http://schemas.microsoft.com/office/drawing/2014/main" id="{3BEA00FF-9FF3-144A-BE3A-8D48C3E89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839" y="954715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7A189A-6F55-EA40-B1F4-CB991488925E}"/>
              </a:ext>
            </a:extLst>
          </p:cNvPr>
          <p:cNvSpPr/>
          <p:nvPr/>
        </p:nvSpPr>
        <p:spPr>
          <a:xfrm>
            <a:off x="2205512" y="3261937"/>
            <a:ext cx="76860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tx2"/>
                </a:solidFill>
              </a:rPr>
              <a:t>Test at </a:t>
            </a:r>
            <a:r>
              <a:rPr lang="en-US" sz="3000" dirty="0">
                <a:solidFill>
                  <a:schemeClr val="accent2"/>
                </a:solidFill>
              </a:rPr>
              <a:t>development</a:t>
            </a:r>
            <a:r>
              <a:rPr lang="en-US" sz="3000" dirty="0">
                <a:solidFill>
                  <a:schemeClr val="tx2"/>
                </a:solidFill>
              </a:rPr>
              <a:t> 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966768-F8F3-8148-A99B-9AF809F01910}"/>
              </a:ext>
            </a:extLst>
          </p:cNvPr>
          <p:cNvSpPr/>
          <p:nvPr/>
        </p:nvSpPr>
        <p:spPr>
          <a:xfrm>
            <a:off x="2159089" y="4168019"/>
            <a:ext cx="76860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accent2"/>
                </a:solidFill>
              </a:rPr>
              <a:t>Ease-of-use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D08CAC-0C88-414B-B8A3-DF25444FCA08}"/>
              </a:ext>
            </a:extLst>
          </p:cNvPr>
          <p:cNvSpPr/>
          <p:nvPr/>
        </p:nvSpPr>
        <p:spPr>
          <a:xfrm>
            <a:off x="-314354" y="5197128"/>
            <a:ext cx="76860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accent2"/>
                </a:solidFill>
              </a:rPr>
              <a:t>No source </a:t>
            </a:r>
          </a:p>
          <a:p>
            <a:pPr algn="ctr"/>
            <a:r>
              <a:rPr lang="en-US" sz="3000" dirty="0">
                <a:solidFill>
                  <a:schemeClr val="accent2"/>
                </a:solidFill>
              </a:rPr>
              <a:t>modifications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5C4CA2-819B-AB4F-97DA-6085AD383724}"/>
              </a:ext>
            </a:extLst>
          </p:cNvPr>
          <p:cNvSpPr/>
          <p:nvPr/>
        </p:nvSpPr>
        <p:spPr>
          <a:xfrm>
            <a:off x="4502753" y="5197128"/>
            <a:ext cx="76860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accent2"/>
                </a:solidFill>
              </a:rPr>
              <a:t>Reproducibility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668043D0-0BEB-4F4A-A3D8-7BFDD51A513C}"/>
              </a:ext>
            </a:extLst>
          </p:cNvPr>
          <p:cNvSpPr/>
          <p:nvPr/>
        </p:nvSpPr>
        <p:spPr bwMode="gray">
          <a:xfrm rot="16200000">
            <a:off x="5735012" y="2678994"/>
            <a:ext cx="311804" cy="4724464"/>
          </a:xfrm>
          <a:prstGeom prst="rightBrace">
            <a:avLst/>
          </a:prstGeom>
          <a:ln w="25400">
            <a:solidFill>
              <a:srgbClr val="9F284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AFAD2A-62CA-0F4C-ADA6-A1478C5B4DAB}"/>
              </a:ext>
            </a:extLst>
          </p:cNvPr>
          <p:cNvSpPr/>
          <p:nvPr/>
        </p:nvSpPr>
        <p:spPr>
          <a:xfrm>
            <a:off x="1986265" y="2242826"/>
            <a:ext cx="809985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chemeClr val="accent1"/>
                </a:solidFill>
                <a:latin typeface="Courier" pitchFamily="2" charset="0"/>
              </a:rPr>
              <a:t>https://</a:t>
            </a:r>
            <a:r>
              <a:rPr lang="en-US" sz="2500" dirty="0" err="1">
                <a:solidFill>
                  <a:schemeClr val="accent1"/>
                </a:solidFill>
                <a:latin typeface="Courier" pitchFamily="2" charset="0"/>
              </a:rPr>
              <a:t>github.com</a:t>
            </a:r>
            <a:r>
              <a:rPr lang="en-US" sz="2500" dirty="0">
                <a:solidFill>
                  <a:schemeClr val="accent1"/>
                </a:solidFill>
                <a:latin typeface="Courier" pitchFamily="2" charset="0"/>
              </a:rPr>
              <a:t>/sieve-project/sieve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633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8394"/>
    </mc:Choice>
    <mc:Fallback xmlns="">
      <p:transition advTm="98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 title="Title">
            <a:extLst>
              <a:ext uri="{FF2B5EF4-FFF2-40B4-BE49-F238E27FC236}">
                <a16:creationId xmlns:a16="http://schemas.microsoft.com/office/drawing/2014/main" id="{8548B6B9-222F-D647-AA5D-674B8625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892" y="1164202"/>
            <a:ext cx="2992865" cy="972406"/>
          </a:xfrm>
        </p:spPr>
        <p:txBody>
          <a:bodyPr/>
          <a:lstStyle/>
          <a:p>
            <a:pPr algn="ctr"/>
            <a:br>
              <a:rPr lang="en-US" sz="6000" dirty="0"/>
            </a:br>
            <a:br>
              <a:rPr lang="en-US" sz="6000" dirty="0"/>
            </a:br>
            <a:r>
              <a:rPr lang="en-US" sz="6000" dirty="0">
                <a:solidFill>
                  <a:srgbClr val="9F2842"/>
                </a:solidFill>
              </a:rPr>
              <a:t>Sieve</a:t>
            </a:r>
          </a:p>
        </p:txBody>
      </p:sp>
      <p:pic>
        <p:nvPicPr>
          <p:cNvPr id="1026" name="Picture 2" descr="@sieve-project">
            <a:extLst>
              <a:ext uri="{FF2B5EF4-FFF2-40B4-BE49-F238E27FC236}">
                <a16:creationId xmlns:a16="http://schemas.microsoft.com/office/drawing/2014/main" id="{3BEA00FF-9FF3-144A-BE3A-8D48C3E89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839" y="954715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 title="Title">
            <a:extLst>
              <a:ext uri="{FF2B5EF4-FFF2-40B4-BE49-F238E27FC236}">
                <a16:creationId xmlns:a16="http://schemas.microsoft.com/office/drawing/2014/main" id="{922D7940-0C47-1C43-98E2-BB0A4B951D0D}"/>
              </a:ext>
            </a:extLst>
          </p:cNvPr>
          <p:cNvSpPr txBox="1">
            <a:spLocks/>
          </p:cNvSpPr>
          <p:nvPr/>
        </p:nvSpPr>
        <p:spPr>
          <a:xfrm>
            <a:off x="5548330" y="3033294"/>
            <a:ext cx="2992865" cy="25146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solidFill>
                  <a:srgbClr val="9F2842"/>
                </a:solidFill>
              </a:rPr>
              <a:t>Overview</a:t>
            </a:r>
          </a:p>
          <a:p>
            <a:endParaRPr lang="en-US" sz="3500" dirty="0">
              <a:solidFill>
                <a:srgbClr val="9F2842"/>
              </a:solidFill>
            </a:endParaRPr>
          </a:p>
          <a:p>
            <a:r>
              <a:rPr lang="en-US" sz="3500" dirty="0">
                <a:solidFill>
                  <a:srgbClr val="9F2842"/>
                </a:solidFill>
              </a:rPr>
              <a:t>Demo</a:t>
            </a:r>
          </a:p>
          <a:p>
            <a:endParaRPr lang="en-US" sz="3500" dirty="0">
              <a:solidFill>
                <a:srgbClr val="9F2842"/>
              </a:solidFill>
            </a:endParaRPr>
          </a:p>
          <a:p>
            <a:r>
              <a:rPr lang="en-US" sz="3500" dirty="0">
                <a:solidFill>
                  <a:srgbClr val="9F2842"/>
                </a:solidFill>
              </a:rPr>
              <a:t>Internals</a:t>
            </a:r>
          </a:p>
        </p:txBody>
      </p:sp>
      <p:sp>
        <p:nvSpPr>
          <p:cNvPr id="13" name="Title 4" title="Title">
            <a:extLst>
              <a:ext uri="{FF2B5EF4-FFF2-40B4-BE49-F238E27FC236}">
                <a16:creationId xmlns:a16="http://schemas.microsoft.com/office/drawing/2014/main" id="{14B574B2-D5F4-8844-8AF6-70C172ABE119}"/>
              </a:ext>
            </a:extLst>
          </p:cNvPr>
          <p:cNvSpPr txBox="1">
            <a:spLocks/>
          </p:cNvSpPr>
          <p:nvPr/>
        </p:nvSpPr>
        <p:spPr>
          <a:xfrm>
            <a:off x="2198708" y="4028409"/>
            <a:ext cx="2992865" cy="972406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500" dirty="0"/>
            </a:br>
            <a:br>
              <a:rPr lang="en-US" sz="3500" dirty="0"/>
            </a:br>
            <a:r>
              <a:rPr lang="en-US" sz="3500" dirty="0"/>
              <a:t>Rest</a:t>
            </a:r>
            <a:br>
              <a:rPr lang="en-US" sz="3500" dirty="0"/>
            </a:br>
            <a:r>
              <a:rPr lang="en-US" sz="3500" dirty="0"/>
              <a:t>of this </a:t>
            </a:r>
            <a:br>
              <a:rPr lang="en-US" sz="3500" dirty="0"/>
            </a:br>
            <a:r>
              <a:rPr lang="en-US" sz="3500" dirty="0"/>
              <a:t>Talk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53B3F4D-8DA5-6144-B1A9-B87F2B6C2527}"/>
              </a:ext>
            </a:extLst>
          </p:cNvPr>
          <p:cNvSpPr/>
          <p:nvPr/>
        </p:nvSpPr>
        <p:spPr bwMode="gray">
          <a:xfrm>
            <a:off x="4848202" y="3314410"/>
            <a:ext cx="240957" cy="1952368"/>
          </a:xfrm>
          <a:prstGeom prst="leftBrac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500"/>
          </a:p>
        </p:txBody>
      </p:sp>
    </p:spTree>
    <p:extLst>
      <p:ext uri="{BB962C8B-B14F-4D97-AF65-F5344CB8AC3E}">
        <p14:creationId xmlns:p14="http://schemas.microsoft.com/office/powerpoint/2010/main" val="560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249"/>
    </mc:Choice>
    <mc:Fallback xmlns="">
      <p:transition advTm="1924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 title="Title">
            <a:extLst>
              <a:ext uri="{FF2B5EF4-FFF2-40B4-BE49-F238E27FC236}">
                <a16:creationId xmlns:a16="http://schemas.microsoft.com/office/drawing/2014/main" id="{8548B6B9-222F-D647-AA5D-674B8625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892" y="1164202"/>
            <a:ext cx="2992865" cy="972406"/>
          </a:xfrm>
        </p:spPr>
        <p:txBody>
          <a:bodyPr/>
          <a:lstStyle/>
          <a:p>
            <a:pPr algn="ctr"/>
            <a:br>
              <a:rPr lang="en-US" sz="6000" dirty="0"/>
            </a:br>
            <a:br>
              <a:rPr lang="en-US" sz="6000" dirty="0"/>
            </a:br>
            <a:r>
              <a:rPr lang="en-US" sz="6000" dirty="0">
                <a:solidFill>
                  <a:srgbClr val="9F2842"/>
                </a:solidFill>
              </a:rPr>
              <a:t>Sieve</a:t>
            </a:r>
          </a:p>
        </p:txBody>
      </p:sp>
      <p:pic>
        <p:nvPicPr>
          <p:cNvPr id="1026" name="Picture 2" descr="@sieve-project">
            <a:extLst>
              <a:ext uri="{FF2B5EF4-FFF2-40B4-BE49-F238E27FC236}">
                <a16:creationId xmlns:a16="http://schemas.microsoft.com/office/drawing/2014/main" id="{3BEA00FF-9FF3-144A-BE3A-8D48C3E89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839" y="954715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 title="Title">
            <a:extLst>
              <a:ext uri="{FF2B5EF4-FFF2-40B4-BE49-F238E27FC236}">
                <a16:creationId xmlns:a16="http://schemas.microsoft.com/office/drawing/2014/main" id="{922D7940-0C47-1C43-98E2-BB0A4B951D0D}"/>
              </a:ext>
            </a:extLst>
          </p:cNvPr>
          <p:cNvSpPr txBox="1">
            <a:spLocks/>
          </p:cNvSpPr>
          <p:nvPr/>
        </p:nvSpPr>
        <p:spPr>
          <a:xfrm>
            <a:off x="5548330" y="3033294"/>
            <a:ext cx="2992865" cy="25146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solidFill>
                  <a:srgbClr val="9F2842"/>
                </a:solidFill>
              </a:rPr>
              <a:t>Overview</a:t>
            </a:r>
          </a:p>
          <a:p>
            <a:endParaRPr lang="en-US" sz="3500" dirty="0">
              <a:solidFill>
                <a:srgbClr val="9F2842"/>
              </a:solidFill>
            </a:endParaRPr>
          </a:p>
          <a:p>
            <a:r>
              <a:rPr lang="en-US" sz="3500" dirty="0">
                <a:solidFill>
                  <a:srgbClr val="9F2842"/>
                </a:solidFill>
              </a:rPr>
              <a:t>Demo</a:t>
            </a:r>
          </a:p>
          <a:p>
            <a:endParaRPr lang="en-US" sz="3500" dirty="0">
              <a:solidFill>
                <a:srgbClr val="9F2842"/>
              </a:solidFill>
            </a:endParaRPr>
          </a:p>
          <a:p>
            <a:r>
              <a:rPr lang="en-US" sz="3500" dirty="0">
                <a:solidFill>
                  <a:srgbClr val="9F2842"/>
                </a:solidFill>
              </a:rPr>
              <a:t>Internals</a:t>
            </a:r>
          </a:p>
        </p:txBody>
      </p:sp>
      <p:sp>
        <p:nvSpPr>
          <p:cNvPr id="13" name="Title 4" title="Title">
            <a:extLst>
              <a:ext uri="{FF2B5EF4-FFF2-40B4-BE49-F238E27FC236}">
                <a16:creationId xmlns:a16="http://schemas.microsoft.com/office/drawing/2014/main" id="{14B574B2-D5F4-8844-8AF6-70C172ABE119}"/>
              </a:ext>
            </a:extLst>
          </p:cNvPr>
          <p:cNvSpPr txBox="1">
            <a:spLocks/>
          </p:cNvSpPr>
          <p:nvPr/>
        </p:nvSpPr>
        <p:spPr>
          <a:xfrm>
            <a:off x="2198708" y="4028409"/>
            <a:ext cx="2992865" cy="972406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500" dirty="0"/>
            </a:br>
            <a:br>
              <a:rPr lang="en-US" sz="3500" dirty="0"/>
            </a:br>
            <a:r>
              <a:rPr lang="en-US" sz="3500" dirty="0"/>
              <a:t>Rest</a:t>
            </a:r>
            <a:br>
              <a:rPr lang="en-US" sz="3500" dirty="0"/>
            </a:br>
            <a:r>
              <a:rPr lang="en-US" sz="3500" dirty="0"/>
              <a:t>of this </a:t>
            </a:r>
            <a:br>
              <a:rPr lang="en-US" sz="3500" dirty="0"/>
            </a:br>
            <a:r>
              <a:rPr lang="en-US" sz="3500" dirty="0"/>
              <a:t>Talk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53B3F4D-8DA5-6144-B1A9-B87F2B6C2527}"/>
              </a:ext>
            </a:extLst>
          </p:cNvPr>
          <p:cNvSpPr/>
          <p:nvPr/>
        </p:nvSpPr>
        <p:spPr bwMode="gray">
          <a:xfrm>
            <a:off x="4848202" y="3314410"/>
            <a:ext cx="240957" cy="1952368"/>
          </a:xfrm>
          <a:prstGeom prst="leftBrac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5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23AD91-3284-FD40-8E37-B39744EDDE8B}"/>
              </a:ext>
            </a:extLst>
          </p:cNvPr>
          <p:cNvSpPr/>
          <p:nvPr/>
        </p:nvSpPr>
        <p:spPr>
          <a:xfrm>
            <a:off x="5269490" y="4086707"/>
            <a:ext cx="3972697" cy="2360141"/>
          </a:xfrm>
          <a:prstGeom prst="rect">
            <a:avLst/>
          </a:prstGeom>
          <a:solidFill>
            <a:schemeClr val="bg1">
              <a:alpha val="94337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18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41"/>
    </mc:Choice>
    <mc:Fallback xmlns="">
      <p:transition advTm="284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337CEDF-5528-C047-9EF9-B8A541960A3C}"/>
              </a:ext>
            </a:extLst>
          </p:cNvPr>
          <p:cNvSpPr/>
          <p:nvPr/>
        </p:nvSpPr>
        <p:spPr>
          <a:xfrm>
            <a:off x="6851822" y="3362750"/>
            <a:ext cx="4629826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500" dirty="0">
                <a:solidFill>
                  <a:srgbClr val="9F2842"/>
                </a:solidFill>
              </a:rPr>
              <a:t>Liveness</a:t>
            </a:r>
          </a:p>
          <a:p>
            <a:pPr algn="ctr"/>
            <a:r>
              <a:rPr lang="en-US" sz="2500" dirty="0">
                <a:solidFill>
                  <a:schemeClr val="tx2"/>
                </a:solidFill>
              </a:rPr>
              <a:t>(eventually, something</a:t>
            </a:r>
            <a:br>
              <a:rPr lang="en-US" sz="2500" dirty="0">
                <a:solidFill>
                  <a:schemeClr val="tx2"/>
                </a:solidFill>
              </a:rPr>
            </a:br>
            <a:r>
              <a:rPr lang="en-US" sz="2500" dirty="0">
                <a:solidFill>
                  <a:schemeClr val="tx2"/>
                </a:solidFill>
              </a:rPr>
              <a:t>good happens)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CEA8EB-0C3F-2F45-B2B7-BBBE5D5B9A50}"/>
              </a:ext>
            </a:extLst>
          </p:cNvPr>
          <p:cNvSpPr/>
          <p:nvPr/>
        </p:nvSpPr>
        <p:spPr>
          <a:xfrm>
            <a:off x="958428" y="3362750"/>
            <a:ext cx="456504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500" dirty="0">
                <a:solidFill>
                  <a:srgbClr val="9F2842"/>
                </a:solidFill>
              </a:rPr>
              <a:t>Safety</a:t>
            </a:r>
          </a:p>
          <a:p>
            <a:pPr algn="ctr"/>
            <a:r>
              <a:rPr lang="en-US" sz="2500" dirty="0">
                <a:solidFill>
                  <a:schemeClr val="tx2"/>
                </a:solidFill>
              </a:rPr>
              <a:t>(nothing bad happens)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CD67AF-4FFB-5F4B-9B3E-4B1114894169}"/>
              </a:ext>
            </a:extLst>
          </p:cNvPr>
          <p:cNvSpPr/>
          <p:nvPr/>
        </p:nvSpPr>
        <p:spPr>
          <a:xfrm>
            <a:off x="2197988" y="2218037"/>
            <a:ext cx="779284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500" dirty="0">
                <a:solidFill>
                  <a:schemeClr val="accent2"/>
                </a:solidFill>
              </a:rPr>
              <a:t>What to test for?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701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7781"/>
    </mc:Choice>
    <mc:Fallback xmlns="">
      <p:transition advTm="57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224AADF-945B-4E4B-A97F-73FE346BE90A}"/>
              </a:ext>
            </a:extLst>
          </p:cNvPr>
          <p:cNvSpPr/>
          <p:nvPr/>
        </p:nvSpPr>
        <p:spPr>
          <a:xfrm>
            <a:off x="2417805" y="2679357"/>
            <a:ext cx="2150547" cy="97446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1045B5A-5C37-0443-841E-CA9041E513E0}"/>
              </a:ext>
            </a:extLst>
          </p:cNvPr>
          <p:cNvSpPr/>
          <p:nvPr/>
        </p:nvSpPr>
        <p:spPr>
          <a:xfrm>
            <a:off x="5894174" y="2475291"/>
            <a:ext cx="2508421" cy="1382600"/>
          </a:xfrm>
          <a:prstGeom prst="roundRect">
            <a:avLst/>
          </a:prstGeom>
          <a:solidFill>
            <a:srgbClr val="9F2842"/>
          </a:solidFill>
          <a:ln w="76200">
            <a:solidFill>
              <a:srgbClr val="9F28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Sieve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0841B0-EC6F-B44A-BB6F-BC63A19D2B40}"/>
              </a:ext>
            </a:extLst>
          </p:cNvPr>
          <p:cNvSpPr/>
          <p:nvPr/>
        </p:nvSpPr>
        <p:spPr>
          <a:xfrm>
            <a:off x="-317324" y="0"/>
            <a:ext cx="746570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solidFill>
                  <a:schemeClr val="accent2"/>
                </a:solidFill>
              </a:rPr>
              <a:t>Learning </a:t>
            </a:r>
          </a:p>
          <a:p>
            <a:pPr algn="ctr"/>
            <a:r>
              <a:rPr lang="en-US" sz="5000" dirty="0">
                <a:solidFill>
                  <a:schemeClr val="accent2"/>
                </a:solidFill>
              </a:rPr>
              <a:t>Mode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755BAB-4F13-134F-B648-C5A483A58C5E}"/>
              </a:ext>
            </a:extLst>
          </p:cNvPr>
          <p:cNvSpPr/>
          <p:nvPr/>
        </p:nvSpPr>
        <p:spPr>
          <a:xfrm>
            <a:off x="5399903" y="153888"/>
            <a:ext cx="5362833" cy="1477328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tx2"/>
                </a:solidFill>
              </a:rPr>
              <a:t>When to restart controller?</a:t>
            </a:r>
            <a:br>
              <a:rPr lang="en-US" sz="3000" dirty="0">
                <a:solidFill>
                  <a:schemeClr val="tx2"/>
                </a:solidFill>
              </a:rPr>
            </a:br>
            <a:r>
              <a:rPr lang="en-US" sz="3000" dirty="0">
                <a:solidFill>
                  <a:schemeClr val="tx2"/>
                </a:solidFill>
              </a:rPr>
              <a:t>When to lag API server?</a:t>
            </a:r>
          </a:p>
          <a:p>
            <a:r>
              <a:rPr lang="en-US" sz="3000">
                <a:solidFill>
                  <a:schemeClr val="tx2"/>
                </a:solidFill>
              </a:rPr>
              <a:t>……..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E5893F-AA46-1C46-9C1D-36F29C5432ED}"/>
              </a:ext>
            </a:extLst>
          </p:cNvPr>
          <p:cNvSpPr/>
          <p:nvPr/>
        </p:nvSpPr>
        <p:spPr>
          <a:xfrm>
            <a:off x="2060872" y="4906032"/>
            <a:ext cx="80670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9F2842"/>
                </a:solidFill>
              </a:rPr>
              <a:t> Need to trace an execution </a:t>
            </a:r>
          </a:p>
          <a:p>
            <a:pPr algn="ctr"/>
            <a:r>
              <a:rPr lang="en-US" sz="4000" dirty="0">
                <a:solidFill>
                  <a:srgbClr val="9F2842"/>
                </a:solidFill>
              </a:rPr>
              <a:t>and control timing</a:t>
            </a:r>
            <a:endParaRPr lang="en-US" sz="4000" dirty="0">
              <a:solidFill>
                <a:srgbClr val="9F2842"/>
              </a:solidFill>
              <a:latin typeface="Courier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26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466"/>
    </mc:Choice>
    <mc:Fallback xmlns="">
      <p:transition advTm="60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 title="Title">
            <a:extLst>
              <a:ext uri="{FF2B5EF4-FFF2-40B4-BE49-F238E27FC236}">
                <a16:creationId xmlns:a16="http://schemas.microsoft.com/office/drawing/2014/main" id="{F9DE4CB1-E325-7542-9297-1010B325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192" y="2622215"/>
            <a:ext cx="2992865" cy="972406"/>
          </a:xfrm>
        </p:spPr>
        <p:txBody>
          <a:bodyPr/>
          <a:lstStyle/>
          <a:p>
            <a:pPr algn="ctr"/>
            <a:br>
              <a:rPr lang="en-US" sz="6000" dirty="0">
                <a:solidFill>
                  <a:schemeClr val="bg1"/>
                </a:solidFill>
              </a:rPr>
            </a:b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Sieve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D527AA2-D43E-AA4E-A75C-09F931E9FABA}"/>
              </a:ext>
            </a:extLst>
          </p:cNvPr>
          <p:cNvSpPr/>
          <p:nvPr/>
        </p:nvSpPr>
        <p:spPr bwMode="gray">
          <a:xfrm>
            <a:off x="5051563" y="1964724"/>
            <a:ext cx="359400" cy="2576385"/>
          </a:xfrm>
          <a:prstGeom prst="rightBrace">
            <a:avLst/>
          </a:prstGeom>
          <a:ln w="25400">
            <a:solidFill>
              <a:srgbClr val="9F284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0A43BBF-6602-A640-9D2D-F75BF60213D3}"/>
              </a:ext>
            </a:extLst>
          </p:cNvPr>
          <p:cNvSpPr/>
          <p:nvPr/>
        </p:nvSpPr>
        <p:spPr>
          <a:xfrm>
            <a:off x="5894174" y="2475291"/>
            <a:ext cx="2508421" cy="1382600"/>
          </a:xfrm>
          <a:prstGeom prst="roundRect">
            <a:avLst/>
          </a:prstGeom>
          <a:solidFill>
            <a:srgbClr val="9F2842"/>
          </a:solidFill>
          <a:ln w="76200">
            <a:solidFill>
              <a:srgbClr val="9F28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Sieve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3B5E951-67A3-8B4A-A2AF-67870F24744B}"/>
              </a:ext>
            </a:extLst>
          </p:cNvPr>
          <p:cNvSpPr/>
          <p:nvPr/>
        </p:nvSpPr>
        <p:spPr>
          <a:xfrm>
            <a:off x="2417805" y="2679357"/>
            <a:ext cx="2150547" cy="97446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0285536-1398-404B-8632-3A910EEF3FB9}"/>
              </a:ext>
            </a:extLst>
          </p:cNvPr>
          <p:cNvSpPr/>
          <p:nvPr/>
        </p:nvSpPr>
        <p:spPr>
          <a:xfrm>
            <a:off x="2417804" y="3969616"/>
            <a:ext cx="2150547" cy="974467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accent2"/>
                </a:solidFill>
              </a:rPr>
              <a:t>Test Workload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F87D693-EC43-DA44-8103-D0D7238974DB}"/>
              </a:ext>
            </a:extLst>
          </p:cNvPr>
          <p:cNvSpPr/>
          <p:nvPr/>
        </p:nvSpPr>
        <p:spPr>
          <a:xfrm>
            <a:off x="2417805" y="1396314"/>
            <a:ext cx="2150547" cy="974467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accent2"/>
                </a:solidFill>
              </a:rPr>
              <a:t>Kind Cluster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9C6687-E2DD-EF44-8415-FC2C0B0B72D4}"/>
              </a:ext>
            </a:extLst>
          </p:cNvPr>
          <p:cNvGrpSpPr/>
          <p:nvPr/>
        </p:nvGrpSpPr>
        <p:grpSpPr>
          <a:xfrm>
            <a:off x="4254197" y="125613"/>
            <a:ext cx="8067080" cy="1757935"/>
            <a:chOff x="4254197" y="125613"/>
            <a:chExt cx="8067080" cy="175793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13B2DC-B674-CF47-A911-D33BFCEE8450}"/>
                </a:ext>
              </a:extLst>
            </p:cNvPr>
            <p:cNvSpPr/>
            <p:nvPr/>
          </p:nvSpPr>
          <p:spPr>
            <a:xfrm>
              <a:off x="4254197" y="125613"/>
              <a:ext cx="8067080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500" dirty="0">
                  <a:solidFill>
                    <a:schemeClr val="accent2"/>
                  </a:solidFill>
                </a:rPr>
                <a:t>Controlled environment</a:t>
              </a:r>
              <a:br>
                <a:rPr lang="en-US" sz="3500" dirty="0">
                  <a:solidFill>
                    <a:schemeClr val="accent2"/>
                  </a:solidFill>
                </a:rPr>
              </a:br>
              <a:r>
                <a:rPr lang="en-US" sz="3500" dirty="0">
                  <a:solidFill>
                    <a:schemeClr val="accent2"/>
                  </a:solidFill>
                </a:rPr>
                <a:t>with instrumented API Servers</a:t>
              </a:r>
              <a:endParaRPr lang="en-US" sz="3500" dirty="0">
                <a:solidFill>
                  <a:schemeClr val="accent2"/>
                </a:solidFill>
                <a:latin typeface="Courier" pitchFamily="2" charset="0"/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3C3D511F-FB84-3548-B3B6-266B5A0B2943}"/>
                </a:ext>
              </a:extLst>
            </p:cNvPr>
            <p:cNvCxnSpPr>
              <a:cxnSpLocks/>
              <a:stCxn id="15" idx="3"/>
            </p:cNvCxnSpPr>
            <p:nvPr/>
          </p:nvCxnSpPr>
          <p:spPr bwMode="gray">
            <a:xfrm flipV="1">
              <a:off x="4568352" y="1155260"/>
              <a:ext cx="662911" cy="728288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ECB101-CAF5-3D4A-A443-25769A70881D}"/>
              </a:ext>
            </a:extLst>
          </p:cNvPr>
          <p:cNvGrpSpPr/>
          <p:nvPr/>
        </p:nvGrpSpPr>
        <p:grpSpPr>
          <a:xfrm>
            <a:off x="2017623" y="4849685"/>
            <a:ext cx="8067080" cy="1688877"/>
            <a:chOff x="2017623" y="-124767"/>
            <a:chExt cx="8067080" cy="168887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7D69F3A-2D47-3A46-92EC-CB82B54CDB4E}"/>
                </a:ext>
              </a:extLst>
            </p:cNvPr>
            <p:cNvSpPr/>
            <p:nvPr/>
          </p:nvSpPr>
          <p:spPr>
            <a:xfrm>
              <a:off x="2017623" y="394559"/>
              <a:ext cx="8067080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500" dirty="0">
                  <a:solidFill>
                    <a:schemeClr val="accent2"/>
                  </a:solidFill>
                </a:rPr>
                <a:t>E.g., create app, delete app,</a:t>
              </a:r>
              <a:br>
                <a:rPr lang="en-US" sz="3500" dirty="0">
                  <a:solidFill>
                    <a:schemeClr val="accent2"/>
                  </a:solidFill>
                </a:rPr>
              </a:br>
              <a:r>
                <a:rPr lang="en-US" sz="3500" dirty="0">
                  <a:solidFill>
                    <a:schemeClr val="accent2"/>
                  </a:solidFill>
                </a:rPr>
                <a:t>create app again</a:t>
              </a:r>
              <a:endParaRPr lang="en-US" sz="3500" dirty="0">
                <a:solidFill>
                  <a:schemeClr val="accent2"/>
                </a:solidFill>
                <a:latin typeface="Courier" pitchFamily="2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ED02E6-BCF0-7745-B3A2-8F1C702C73A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4568351" y="-124767"/>
              <a:ext cx="1084865" cy="519326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1037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570"/>
    </mc:Choice>
    <mc:Fallback xmlns="">
      <p:transition advTm="51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218BE84-3C35-C54F-A1CE-3839BEDDF55E}"/>
              </a:ext>
            </a:extLst>
          </p:cNvPr>
          <p:cNvSpPr/>
          <p:nvPr/>
        </p:nvSpPr>
        <p:spPr>
          <a:xfrm>
            <a:off x="4710455" y="2510310"/>
            <a:ext cx="2767913" cy="125421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58B19-B86F-6A46-9BB3-E79086B9AB64}"/>
              </a:ext>
            </a:extLst>
          </p:cNvPr>
          <p:cNvSpPr/>
          <p:nvPr/>
        </p:nvSpPr>
        <p:spPr>
          <a:xfrm>
            <a:off x="2642368" y="4220964"/>
            <a:ext cx="69040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500" dirty="0">
                <a:solidFill>
                  <a:srgbClr val="9F2842"/>
                </a:solidFill>
              </a:rPr>
              <a:t>Central to extending Kubernetes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6D7120-EB43-C949-B65E-CD9D4F7D7E16}"/>
              </a:ext>
            </a:extLst>
          </p:cNvPr>
          <p:cNvSpPr/>
          <p:nvPr/>
        </p:nvSpPr>
        <p:spPr>
          <a:xfrm>
            <a:off x="756292" y="5753897"/>
            <a:ext cx="1067623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accent2"/>
                </a:solidFill>
              </a:rPr>
              <a:t>(databases, networking, storage….)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065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976"/>
    </mc:Choice>
    <mc:Fallback xmlns="">
      <p:transition advTm="28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 title="Title">
            <a:extLst>
              <a:ext uri="{FF2B5EF4-FFF2-40B4-BE49-F238E27FC236}">
                <a16:creationId xmlns:a16="http://schemas.microsoft.com/office/drawing/2014/main" id="{F9DE4CB1-E325-7542-9297-1010B325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192" y="2622215"/>
            <a:ext cx="2992865" cy="972406"/>
          </a:xfrm>
        </p:spPr>
        <p:txBody>
          <a:bodyPr/>
          <a:lstStyle/>
          <a:p>
            <a:pPr algn="ctr"/>
            <a:br>
              <a:rPr lang="en-US" sz="6000" dirty="0">
                <a:solidFill>
                  <a:schemeClr val="bg1"/>
                </a:solidFill>
              </a:rPr>
            </a:b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Sieve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D527AA2-D43E-AA4E-A75C-09F931E9FABA}"/>
              </a:ext>
            </a:extLst>
          </p:cNvPr>
          <p:cNvSpPr/>
          <p:nvPr/>
        </p:nvSpPr>
        <p:spPr bwMode="gray">
          <a:xfrm>
            <a:off x="5051563" y="1964724"/>
            <a:ext cx="359400" cy="2576385"/>
          </a:xfrm>
          <a:prstGeom prst="rightBrace">
            <a:avLst/>
          </a:prstGeom>
          <a:ln w="25400">
            <a:solidFill>
              <a:srgbClr val="9F284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3B8921-81D8-434C-90D0-2BC8C0A1021B}"/>
              </a:ext>
            </a:extLst>
          </p:cNvPr>
          <p:cNvSpPr/>
          <p:nvPr/>
        </p:nvSpPr>
        <p:spPr>
          <a:xfrm>
            <a:off x="5466042" y="1071426"/>
            <a:ext cx="6463881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tx2"/>
                </a:solidFill>
              </a:rPr>
              <a:t>Sieve </a:t>
            </a:r>
            <a:r>
              <a:rPr lang="en-US" sz="3000" dirty="0">
                <a:solidFill>
                  <a:srgbClr val="9F2842"/>
                </a:solidFill>
              </a:rPr>
              <a:t>automatically instruments </a:t>
            </a:r>
            <a:r>
              <a:rPr lang="en-US" sz="2800" dirty="0" err="1">
                <a:solidFill>
                  <a:schemeClr val="tx2"/>
                </a:solidFill>
                <a:latin typeface="Courier" pitchFamily="2" charset="0"/>
              </a:rPr>
              <a:t>controller_runtime</a:t>
            </a:r>
            <a:r>
              <a:rPr lang="en-US" sz="2800" dirty="0">
                <a:solidFill>
                  <a:schemeClr val="tx2"/>
                </a:solidFill>
                <a:latin typeface="Courier" pitchFamily="2" charset="0"/>
              </a:rPr>
              <a:t>,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Courier" pitchFamily="2" charset="0"/>
              </a:rPr>
              <a:t>client_go</a:t>
            </a:r>
            <a:endParaRPr lang="en-US" sz="2800" dirty="0">
              <a:solidFill>
                <a:schemeClr val="tx2"/>
              </a:solidFill>
              <a:latin typeface="Courier" pitchFamily="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B97857-36F1-0B49-AF74-6768186671DD}"/>
              </a:ext>
            </a:extLst>
          </p:cNvPr>
          <p:cNvSpPr/>
          <p:nvPr/>
        </p:nvSpPr>
        <p:spPr>
          <a:xfrm>
            <a:off x="5894174" y="2475291"/>
            <a:ext cx="2508421" cy="1382600"/>
          </a:xfrm>
          <a:prstGeom prst="roundRect">
            <a:avLst/>
          </a:prstGeom>
          <a:solidFill>
            <a:srgbClr val="9F2842"/>
          </a:solidFill>
          <a:ln w="76200">
            <a:solidFill>
              <a:srgbClr val="9F28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Sieve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12FABB9-90BC-BB42-99F8-C6D382B2998B}"/>
              </a:ext>
            </a:extLst>
          </p:cNvPr>
          <p:cNvSpPr/>
          <p:nvPr/>
        </p:nvSpPr>
        <p:spPr>
          <a:xfrm>
            <a:off x="2417805" y="2679357"/>
            <a:ext cx="2150547" cy="97446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BE92806-92A8-8148-8C7E-DA285912EA81}"/>
              </a:ext>
            </a:extLst>
          </p:cNvPr>
          <p:cNvSpPr/>
          <p:nvPr/>
        </p:nvSpPr>
        <p:spPr>
          <a:xfrm>
            <a:off x="2417804" y="3969616"/>
            <a:ext cx="2150547" cy="974467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accent2"/>
                </a:solidFill>
              </a:rPr>
              <a:t>Test Workload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6206619-8B58-CD42-B2D4-E084374B7F20}"/>
              </a:ext>
            </a:extLst>
          </p:cNvPr>
          <p:cNvSpPr/>
          <p:nvPr/>
        </p:nvSpPr>
        <p:spPr>
          <a:xfrm>
            <a:off x="2417805" y="1396314"/>
            <a:ext cx="2150547" cy="974467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accent2"/>
                </a:solidFill>
              </a:rPr>
              <a:t>Kind Cluster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253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571"/>
    </mc:Choice>
    <mc:Fallback xmlns="">
      <p:transition advTm="20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 title="Title">
            <a:extLst>
              <a:ext uri="{FF2B5EF4-FFF2-40B4-BE49-F238E27FC236}">
                <a16:creationId xmlns:a16="http://schemas.microsoft.com/office/drawing/2014/main" id="{F9DE4CB1-E325-7542-9297-1010B325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192" y="2622215"/>
            <a:ext cx="2992865" cy="972406"/>
          </a:xfrm>
        </p:spPr>
        <p:txBody>
          <a:bodyPr/>
          <a:lstStyle/>
          <a:p>
            <a:pPr algn="ctr"/>
            <a:br>
              <a:rPr lang="en-US" sz="6000" dirty="0">
                <a:solidFill>
                  <a:schemeClr val="bg1"/>
                </a:solidFill>
              </a:rPr>
            </a:b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Sieve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D527AA2-D43E-AA4E-A75C-09F931E9FABA}"/>
              </a:ext>
            </a:extLst>
          </p:cNvPr>
          <p:cNvSpPr/>
          <p:nvPr/>
        </p:nvSpPr>
        <p:spPr bwMode="gray">
          <a:xfrm>
            <a:off x="5051563" y="1964724"/>
            <a:ext cx="359400" cy="2576385"/>
          </a:xfrm>
          <a:prstGeom prst="rightBrace">
            <a:avLst/>
          </a:prstGeom>
          <a:ln w="25400">
            <a:solidFill>
              <a:srgbClr val="9F284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B97857-36F1-0B49-AF74-6768186671DD}"/>
              </a:ext>
            </a:extLst>
          </p:cNvPr>
          <p:cNvSpPr/>
          <p:nvPr/>
        </p:nvSpPr>
        <p:spPr>
          <a:xfrm>
            <a:off x="5894174" y="2475291"/>
            <a:ext cx="2508421" cy="1382600"/>
          </a:xfrm>
          <a:prstGeom prst="roundRect">
            <a:avLst/>
          </a:prstGeom>
          <a:solidFill>
            <a:srgbClr val="9F2842"/>
          </a:solidFill>
          <a:ln w="76200">
            <a:solidFill>
              <a:srgbClr val="9F28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Sieve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B103241-BE2B-F047-B5D8-F3D9BB23E9C7}"/>
              </a:ext>
            </a:extLst>
          </p:cNvPr>
          <p:cNvSpPr/>
          <p:nvPr/>
        </p:nvSpPr>
        <p:spPr>
          <a:xfrm>
            <a:off x="2417805" y="2679357"/>
            <a:ext cx="2150547" cy="97446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96D911C-496A-0843-8B7C-CC6AA96D295D}"/>
              </a:ext>
            </a:extLst>
          </p:cNvPr>
          <p:cNvSpPr/>
          <p:nvPr/>
        </p:nvSpPr>
        <p:spPr>
          <a:xfrm>
            <a:off x="2417804" y="3969616"/>
            <a:ext cx="2150547" cy="974467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accent2"/>
                </a:solidFill>
              </a:rPr>
              <a:t>Test Workload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F84C8B-5CC6-6447-A72F-E145D825E7DB}"/>
              </a:ext>
            </a:extLst>
          </p:cNvPr>
          <p:cNvSpPr/>
          <p:nvPr/>
        </p:nvSpPr>
        <p:spPr>
          <a:xfrm>
            <a:off x="2417805" y="1396314"/>
            <a:ext cx="2150547" cy="974467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accent2"/>
                </a:solidFill>
              </a:rPr>
              <a:t>Kind Cluster</a:t>
            </a:r>
          </a:p>
        </p:txBody>
      </p:sp>
    </p:spTree>
    <p:extLst>
      <p:ext uri="{BB962C8B-B14F-4D97-AF65-F5344CB8AC3E}">
        <p14:creationId xmlns:p14="http://schemas.microsoft.com/office/powerpoint/2010/main" val="163517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37"/>
    </mc:Choice>
    <mc:Fallback xmlns="">
      <p:transition advTm="1137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 title="Title">
            <a:extLst>
              <a:ext uri="{FF2B5EF4-FFF2-40B4-BE49-F238E27FC236}">
                <a16:creationId xmlns:a16="http://schemas.microsoft.com/office/drawing/2014/main" id="{F9DE4CB1-E325-7542-9297-1010B325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192" y="2622215"/>
            <a:ext cx="2992865" cy="972406"/>
          </a:xfrm>
        </p:spPr>
        <p:txBody>
          <a:bodyPr/>
          <a:lstStyle/>
          <a:p>
            <a:pPr algn="ctr"/>
            <a:br>
              <a:rPr lang="en-US" sz="6000" dirty="0">
                <a:solidFill>
                  <a:schemeClr val="bg1"/>
                </a:solidFill>
              </a:rPr>
            </a:b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Sieve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D527AA2-D43E-AA4E-A75C-09F931E9FABA}"/>
              </a:ext>
            </a:extLst>
          </p:cNvPr>
          <p:cNvSpPr/>
          <p:nvPr/>
        </p:nvSpPr>
        <p:spPr bwMode="gray">
          <a:xfrm>
            <a:off x="5051563" y="1964724"/>
            <a:ext cx="359400" cy="2576385"/>
          </a:xfrm>
          <a:prstGeom prst="rightBrace">
            <a:avLst/>
          </a:prstGeom>
          <a:ln w="25400">
            <a:solidFill>
              <a:srgbClr val="9F284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9C0D8CC-53C6-E141-91F8-98FA6104CC5F}"/>
              </a:ext>
            </a:extLst>
          </p:cNvPr>
          <p:cNvSpPr/>
          <p:nvPr/>
        </p:nvSpPr>
        <p:spPr>
          <a:xfrm>
            <a:off x="5894174" y="2475291"/>
            <a:ext cx="2508421" cy="1382600"/>
          </a:xfrm>
          <a:prstGeom prst="roundRect">
            <a:avLst/>
          </a:prstGeom>
          <a:solidFill>
            <a:srgbClr val="9F2842"/>
          </a:solidFill>
          <a:ln w="76200">
            <a:solidFill>
              <a:srgbClr val="9F28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Sieve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593E2424-75F7-8E47-BCF2-CE1FE6C58223}"/>
              </a:ext>
            </a:extLst>
          </p:cNvPr>
          <p:cNvSpPr/>
          <p:nvPr/>
        </p:nvSpPr>
        <p:spPr>
          <a:xfrm>
            <a:off x="8670613" y="2847628"/>
            <a:ext cx="852616" cy="653713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0BD1ECA-6202-0F40-A452-1922A975B154}"/>
              </a:ext>
            </a:extLst>
          </p:cNvPr>
          <p:cNvSpPr/>
          <p:nvPr/>
        </p:nvSpPr>
        <p:spPr>
          <a:xfrm>
            <a:off x="9624800" y="2616730"/>
            <a:ext cx="2016456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Timing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2A71F9F-9E09-8F42-9070-206C918EB8A6}"/>
              </a:ext>
            </a:extLst>
          </p:cNvPr>
          <p:cNvSpPr/>
          <p:nvPr/>
        </p:nvSpPr>
        <p:spPr>
          <a:xfrm>
            <a:off x="9737206" y="2680926"/>
            <a:ext cx="2016456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Timing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93EC1D8-BF6F-9940-B67C-069CC3DFEFF5}"/>
              </a:ext>
            </a:extLst>
          </p:cNvPr>
          <p:cNvSpPr/>
          <p:nvPr/>
        </p:nvSpPr>
        <p:spPr>
          <a:xfrm>
            <a:off x="9864503" y="2745122"/>
            <a:ext cx="2016456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Timing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531E197-060C-3F40-B1DE-01F0688A5C99}"/>
              </a:ext>
            </a:extLst>
          </p:cNvPr>
          <p:cNvSpPr/>
          <p:nvPr/>
        </p:nvSpPr>
        <p:spPr>
          <a:xfrm>
            <a:off x="9992972" y="2817522"/>
            <a:ext cx="2016456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Event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43EB64C-D978-DE4F-A86D-786B9C66F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305" y="1586907"/>
            <a:ext cx="1307383" cy="130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31E531B-755C-F64E-9E4B-F5ECC1935DE3}"/>
              </a:ext>
            </a:extLst>
          </p:cNvPr>
          <p:cNvSpPr/>
          <p:nvPr/>
        </p:nvSpPr>
        <p:spPr>
          <a:xfrm>
            <a:off x="2417805" y="2679357"/>
            <a:ext cx="2150547" cy="97446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864D5E3-5BA4-FC43-988A-3CCBA459273C}"/>
              </a:ext>
            </a:extLst>
          </p:cNvPr>
          <p:cNvSpPr/>
          <p:nvPr/>
        </p:nvSpPr>
        <p:spPr>
          <a:xfrm>
            <a:off x="2417804" y="3969616"/>
            <a:ext cx="2150547" cy="974467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accent2"/>
                </a:solidFill>
              </a:rPr>
              <a:t>Test Workload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65B9BEB-8973-F447-95D9-BFAD82632CAC}"/>
              </a:ext>
            </a:extLst>
          </p:cNvPr>
          <p:cNvSpPr/>
          <p:nvPr/>
        </p:nvSpPr>
        <p:spPr>
          <a:xfrm>
            <a:off x="2417805" y="1396314"/>
            <a:ext cx="2150547" cy="974467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accent2"/>
                </a:solidFill>
              </a:rPr>
              <a:t>Kind Cluster</a:t>
            </a:r>
          </a:p>
        </p:txBody>
      </p:sp>
    </p:spTree>
    <p:extLst>
      <p:ext uri="{BB962C8B-B14F-4D97-AF65-F5344CB8AC3E}">
        <p14:creationId xmlns:p14="http://schemas.microsoft.com/office/powerpoint/2010/main" val="137221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658"/>
    </mc:Choice>
    <mc:Fallback xmlns="">
      <p:transition advTm="1365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 title="Title">
            <a:extLst>
              <a:ext uri="{FF2B5EF4-FFF2-40B4-BE49-F238E27FC236}">
                <a16:creationId xmlns:a16="http://schemas.microsoft.com/office/drawing/2014/main" id="{F9DE4CB1-E325-7542-9297-1010B325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192" y="2622215"/>
            <a:ext cx="2992865" cy="972406"/>
          </a:xfrm>
        </p:spPr>
        <p:txBody>
          <a:bodyPr/>
          <a:lstStyle/>
          <a:p>
            <a:pPr algn="ctr"/>
            <a:br>
              <a:rPr lang="en-US" sz="6000" dirty="0">
                <a:solidFill>
                  <a:schemeClr val="bg1"/>
                </a:solidFill>
              </a:rPr>
            </a:b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Sieve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D527AA2-D43E-AA4E-A75C-09F931E9FABA}"/>
              </a:ext>
            </a:extLst>
          </p:cNvPr>
          <p:cNvSpPr/>
          <p:nvPr/>
        </p:nvSpPr>
        <p:spPr bwMode="gray">
          <a:xfrm>
            <a:off x="5051563" y="1964724"/>
            <a:ext cx="359400" cy="2576385"/>
          </a:xfrm>
          <a:prstGeom prst="rightBrace">
            <a:avLst/>
          </a:prstGeom>
          <a:ln w="25400">
            <a:solidFill>
              <a:srgbClr val="9F284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9C0D8CC-53C6-E141-91F8-98FA6104CC5F}"/>
              </a:ext>
            </a:extLst>
          </p:cNvPr>
          <p:cNvSpPr/>
          <p:nvPr/>
        </p:nvSpPr>
        <p:spPr>
          <a:xfrm>
            <a:off x="5894174" y="2475291"/>
            <a:ext cx="2508421" cy="1382600"/>
          </a:xfrm>
          <a:prstGeom prst="roundRect">
            <a:avLst/>
          </a:prstGeom>
          <a:solidFill>
            <a:srgbClr val="9F2842"/>
          </a:solidFill>
          <a:ln w="76200">
            <a:solidFill>
              <a:srgbClr val="9F28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Sieve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593E2424-75F7-8E47-BCF2-CE1FE6C58223}"/>
              </a:ext>
            </a:extLst>
          </p:cNvPr>
          <p:cNvSpPr/>
          <p:nvPr/>
        </p:nvSpPr>
        <p:spPr>
          <a:xfrm>
            <a:off x="8670613" y="2847628"/>
            <a:ext cx="852616" cy="653713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0BD1ECA-6202-0F40-A452-1922A975B154}"/>
              </a:ext>
            </a:extLst>
          </p:cNvPr>
          <p:cNvSpPr/>
          <p:nvPr/>
        </p:nvSpPr>
        <p:spPr>
          <a:xfrm>
            <a:off x="9624800" y="2616730"/>
            <a:ext cx="2016456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Timing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2A71F9F-9E09-8F42-9070-206C918EB8A6}"/>
              </a:ext>
            </a:extLst>
          </p:cNvPr>
          <p:cNvSpPr/>
          <p:nvPr/>
        </p:nvSpPr>
        <p:spPr>
          <a:xfrm>
            <a:off x="9737206" y="2680926"/>
            <a:ext cx="2016456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Timing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93EC1D8-BF6F-9940-B67C-069CC3DFEFF5}"/>
              </a:ext>
            </a:extLst>
          </p:cNvPr>
          <p:cNvSpPr/>
          <p:nvPr/>
        </p:nvSpPr>
        <p:spPr>
          <a:xfrm>
            <a:off x="9864503" y="2745122"/>
            <a:ext cx="2016456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Timing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531E197-060C-3F40-B1DE-01F0688A5C99}"/>
              </a:ext>
            </a:extLst>
          </p:cNvPr>
          <p:cNvSpPr/>
          <p:nvPr/>
        </p:nvSpPr>
        <p:spPr>
          <a:xfrm>
            <a:off x="9991800" y="2816736"/>
            <a:ext cx="2016456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Event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43EB64C-D978-DE4F-A86D-786B9C66F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305" y="1586907"/>
            <a:ext cx="1307383" cy="130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AE9D9F-2313-EB43-9DD3-2818784153D0}"/>
              </a:ext>
            </a:extLst>
          </p:cNvPr>
          <p:cNvSpPr/>
          <p:nvPr/>
        </p:nvSpPr>
        <p:spPr>
          <a:xfrm>
            <a:off x="2417805" y="2679357"/>
            <a:ext cx="2150547" cy="97446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D7AE822-C954-C540-874B-35605807E70B}"/>
              </a:ext>
            </a:extLst>
          </p:cNvPr>
          <p:cNvSpPr/>
          <p:nvPr/>
        </p:nvSpPr>
        <p:spPr>
          <a:xfrm>
            <a:off x="2417804" y="3969616"/>
            <a:ext cx="2150547" cy="974467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accent2"/>
                </a:solidFill>
              </a:rPr>
              <a:t>Test Workload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DEE0395-2B81-1F40-9FF1-7EC1443BF8EA}"/>
              </a:ext>
            </a:extLst>
          </p:cNvPr>
          <p:cNvSpPr/>
          <p:nvPr/>
        </p:nvSpPr>
        <p:spPr>
          <a:xfrm>
            <a:off x="2417805" y="1396314"/>
            <a:ext cx="2150547" cy="974467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accent2"/>
                </a:solidFill>
              </a:rPr>
              <a:t>Kind Cluster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AE4998-76BA-684B-A8AA-81C1FE4FE48E}"/>
              </a:ext>
            </a:extLst>
          </p:cNvPr>
          <p:cNvSpPr/>
          <p:nvPr/>
        </p:nvSpPr>
        <p:spPr>
          <a:xfrm>
            <a:off x="155312" y="866947"/>
            <a:ext cx="9405840" cy="5124105"/>
          </a:xfrm>
          <a:prstGeom prst="rect">
            <a:avLst/>
          </a:prstGeom>
          <a:solidFill>
            <a:schemeClr val="bg1">
              <a:alpha val="94337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F39AEC-A13C-5746-8B8C-A96F43E23DA3}"/>
              </a:ext>
            </a:extLst>
          </p:cNvPr>
          <p:cNvSpPr/>
          <p:nvPr/>
        </p:nvSpPr>
        <p:spPr>
          <a:xfrm>
            <a:off x="4858232" y="4549100"/>
            <a:ext cx="585818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9F2842"/>
                </a:solidFill>
              </a:rPr>
              <a:t>Trigger</a:t>
            </a:r>
            <a:r>
              <a:rPr lang="en-US" sz="2500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lang="en-US" sz="2500" dirty="0" err="1">
                <a:solidFill>
                  <a:schemeClr val="bg2">
                    <a:lumMod val="10000"/>
                  </a:schemeClr>
                </a:solidFill>
              </a:rPr>
              <a:t>StatefulSet</a:t>
            </a:r>
            <a:r>
              <a:rPr lang="en-US" sz="2500" dirty="0">
                <a:solidFill>
                  <a:schemeClr val="bg2">
                    <a:lumMod val="10000"/>
                  </a:schemeClr>
                </a:solidFill>
              </a:rPr>
              <a:t> X is created</a:t>
            </a:r>
            <a:br>
              <a:rPr lang="en-US" sz="25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Fault</a:t>
            </a:r>
            <a:r>
              <a:rPr lang="en-US" sz="2500" dirty="0">
                <a:solidFill>
                  <a:schemeClr val="bg2">
                    <a:lumMod val="10000"/>
                  </a:schemeClr>
                </a:solidFill>
              </a:rPr>
              <a:t>: crash the 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9F2842"/>
                </a:solidFill>
              </a:rPr>
              <a:t>Trigger</a:t>
            </a:r>
            <a:r>
              <a:rPr lang="en-US" sz="2500" dirty="0">
                <a:solidFill>
                  <a:schemeClr val="bg2">
                    <a:lumMod val="10000"/>
                  </a:schemeClr>
                </a:solidFill>
              </a:rPr>
              <a:t>: pod Y is created</a:t>
            </a:r>
            <a:br>
              <a:rPr lang="en-US" sz="25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Fault</a:t>
            </a:r>
            <a:r>
              <a:rPr lang="en-US" sz="2500" dirty="0">
                <a:solidFill>
                  <a:schemeClr val="bg2">
                    <a:lumMod val="10000"/>
                  </a:schemeClr>
                </a:solidFill>
              </a:rPr>
              <a:t>: delay API server</a:t>
            </a:r>
            <a:endParaRPr lang="en-US" sz="2500" dirty="0">
              <a:solidFill>
                <a:schemeClr val="bg2">
                  <a:lumMod val="10000"/>
                </a:schemeClr>
              </a:solidFill>
              <a:latin typeface="Courier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17CDD5-2FC3-3545-B261-069D0889A7B2}"/>
              </a:ext>
            </a:extLst>
          </p:cNvPr>
          <p:cNvCxnSpPr>
            <a:cxnSpLocks/>
            <a:endCxn id="16" idx="2"/>
          </p:cNvCxnSpPr>
          <p:nvPr/>
        </p:nvCxnSpPr>
        <p:spPr bwMode="gray">
          <a:xfrm flipV="1">
            <a:off x="8670613" y="3928173"/>
            <a:ext cx="2329415" cy="612936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0330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7155"/>
    </mc:Choice>
    <mc:Fallback xmlns="">
      <p:transition advTm="37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 title="Title">
            <a:extLst>
              <a:ext uri="{FF2B5EF4-FFF2-40B4-BE49-F238E27FC236}">
                <a16:creationId xmlns:a16="http://schemas.microsoft.com/office/drawing/2014/main" id="{F9DE4CB1-E325-7542-9297-1010B325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192" y="2622215"/>
            <a:ext cx="2992865" cy="972406"/>
          </a:xfrm>
        </p:spPr>
        <p:txBody>
          <a:bodyPr/>
          <a:lstStyle/>
          <a:p>
            <a:pPr algn="ctr"/>
            <a:br>
              <a:rPr lang="en-US" sz="6000" dirty="0">
                <a:solidFill>
                  <a:schemeClr val="bg1"/>
                </a:solidFill>
              </a:rPr>
            </a:b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Sieve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9C0D8CC-53C6-E141-91F8-98FA6104CC5F}"/>
              </a:ext>
            </a:extLst>
          </p:cNvPr>
          <p:cNvSpPr/>
          <p:nvPr/>
        </p:nvSpPr>
        <p:spPr>
          <a:xfrm>
            <a:off x="5894174" y="2475291"/>
            <a:ext cx="2508421" cy="1382600"/>
          </a:xfrm>
          <a:prstGeom prst="roundRect">
            <a:avLst/>
          </a:prstGeom>
          <a:solidFill>
            <a:srgbClr val="9F2842"/>
          </a:solidFill>
          <a:ln w="76200">
            <a:solidFill>
              <a:srgbClr val="9F28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Sieve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531E197-060C-3F40-B1DE-01F0688A5C99}"/>
              </a:ext>
            </a:extLst>
          </p:cNvPr>
          <p:cNvSpPr/>
          <p:nvPr/>
        </p:nvSpPr>
        <p:spPr>
          <a:xfrm>
            <a:off x="2484849" y="5252659"/>
            <a:ext cx="2016456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Event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558C40-DD2C-514B-9F0B-FD7EB0D7908E}"/>
              </a:ext>
            </a:extLst>
          </p:cNvPr>
          <p:cNvSpPr/>
          <p:nvPr/>
        </p:nvSpPr>
        <p:spPr>
          <a:xfrm>
            <a:off x="7797114" y="254701"/>
            <a:ext cx="4287793" cy="1015663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tx2"/>
                </a:solidFill>
              </a:rPr>
              <a:t>Perturb the execution </a:t>
            </a:r>
            <a:br>
              <a:rPr lang="en-US" sz="3000" dirty="0">
                <a:solidFill>
                  <a:schemeClr val="tx2"/>
                </a:solidFill>
              </a:rPr>
            </a:br>
            <a:r>
              <a:rPr lang="en-US" sz="3000" dirty="0">
                <a:solidFill>
                  <a:schemeClr val="tx2"/>
                </a:solidFill>
              </a:rPr>
              <a:t>with injected faults</a:t>
            </a:r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01A7659-C352-9E48-96B4-17F5AB08F7C6}"/>
              </a:ext>
            </a:extLst>
          </p:cNvPr>
          <p:cNvSpPr/>
          <p:nvPr/>
        </p:nvSpPr>
        <p:spPr>
          <a:xfrm>
            <a:off x="2417805" y="2679357"/>
            <a:ext cx="2150547" cy="97446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FF77997-FFAC-E84C-9C04-8A4618D25855}"/>
              </a:ext>
            </a:extLst>
          </p:cNvPr>
          <p:cNvSpPr/>
          <p:nvPr/>
        </p:nvSpPr>
        <p:spPr>
          <a:xfrm>
            <a:off x="2417804" y="3969616"/>
            <a:ext cx="2150547" cy="974467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accent2"/>
                </a:solidFill>
              </a:rPr>
              <a:t>Test Workload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29E1D53-F982-0946-B5DD-74153559AA93}"/>
              </a:ext>
            </a:extLst>
          </p:cNvPr>
          <p:cNvSpPr/>
          <p:nvPr/>
        </p:nvSpPr>
        <p:spPr>
          <a:xfrm>
            <a:off x="2417805" y="1396314"/>
            <a:ext cx="2150547" cy="974467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accent2"/>
                </a:solidFill>
              </a:rPr>
              <a:t>Kind Cluster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605140C8-DE99-4B4A-87D5-8897714E2634}"/>
              </a:ext>
            </a:extLst>
          </p:cNvPr>
          <p:cNvSpPr/>
          <p:nvPr/>
        </p:nvSpPr>
        <p:spPr bwMode="gray">
          <a:xfrm>
            <a:off x="5051563" y="1964724"/>
            <a:ext cx="359400" cy="3608173"/>
          </a:xfrm>
          <a:prstGeom prst="rightBrace">
            <a:avLst>
              <a:gd name="adj1" fmla="val 8333"/>
              <a:gd name="adj2" fmla="val 34932"/>
            </a:avLst>
          </a:prstGeom>
          <a:ln w="25400">
            <a:solidFill>
              <a:srgbClr val="9F284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DCEA5-B033-3449-B4E7-6807D59106C6}"/>
              </a:ext>
            </a:extLst>
          </p:cNvPr>
          <p:cNvSpPr/>
          <p:nvPr/>
        </p:nvSpPr>
        <p:spPr>
          <a:xfrm>
            <a:off x="2574157" y="-39550"/>
            <a:ext cx="746570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dirty="0">
                <a:solidFill>
                  <a:schemeClr val="accent2"/>
                </a:solidFill>
              </a:rPr>
              <a:t>Testing </a:t>
            </a:r>
          </a:p>
          <a:p>
            <a:pPr algn="ctr"/>
            <a:r>
              <a:rPr lang="en-US" sz="5000" dirty="0">
                <a:solidFill>
                  <a:schemeClr val="accent2"/>
                </a:solidFill>
              </a:rPr>
              <a:t>Mode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273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067"/>
    </mc:Choice>
    <mc:Fallback xmlns="">
      <p:transition advTm="17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 title="Title">
            <a:extLst>
              <a:ext uri="{FF2B5EF4-FFF2-40B4-BE49-F238E27FC236}">
                <a16:creationId xmlns:a16="http://schemas.microsoft.com/office/drawing/2014/main" id="{F9DE4CB1-E325-7542-9297-1010B325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192" y="2622215"/>
            <a:ext cx="2992865" cy="972406"/>
          </a:xfrm>
        </p:spPr>
        <p:txBody>
          <a:bodyPr/>
          <a:lstStyle/>
          <a:p>
            <a:pPr algn="ctr"/>
            <a:br>
              <a:rPr lang="en-US" sz="6000" dirty="0">
                <a:solidFill>
                  <a:schemeClr val="bg1"/>
                </a:solidFill>
              </a:rPr>
            </a:b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Sieve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9C0D8CC-53C6-E141-91F8-98FA6104CC5F}"/>
              </a:ext>
            </a:extLst>
          </p:cNvPr>
          <p:cNvSpPr/>
          <p:nvPr/>
        </p:nvSpPr>
        <p:spPr>
          <a:xfrm>
            <a:off x="5894174" y="2475291"/>
            <a:ext cx="2508421" cy="1382600"/>
          </a:xfrm>
          <a:prstGeom prst="roundRect">
            <a:avLst/>
          </a:prstGeom>
          <a:solidFill>
            <a:srgbClr val="9F2842"/>
          </a:solidFill>
          <a:ln w="76200">
            <a:solidFill>
              <a:srgbClr val="9F28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Sieve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531E197-060C-3F40-B1DE-01F0688A5C99}"/>
              </a:ext>
            </a:extLst>
          </p:cNvPr>
          <p:cNvSpPr/>
          <p:nvPr/>
        </p:nvSpPr>
        <p:spPr>
          <a:xfrm>
            <a:off x="2484849" y="5252659"/>
            <a:ext cx="2016456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Event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558C40-DD2C-514B-9F0B-FD7EB0D7908E}"/>
              </a:ext>
            </a:extLst>
          </p:cNvPr>
          <p:cNvSpPr/>
          <p:nvPr/>
        </p:nvSpPr>
        <p:spPr>
          <a:xfrm>
            <a:off x="5504935" y="273029"/>
            <a:ext cx="67918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tx2"/>
                </a:solidFill>
              </a:rPr>
              <a:t>Compare </a:t>
            </a:r>
            <a:r>
              <a:rPr lang="en-US" sz="3000" dirty="0">
                <a:solidFill>
                  <a:srgbClr val="9F2842"/>
                </a:solidFill>
              </a:rPr>
              <a:t>learning and testing runs</a:t>
            </a:r>
          </a:p>
          <a:p>
            <a:pPr algn="ctr"/>
            <a:endParaRPr lang="en-US" sz="3000" dirty="0">
              <a:solidFill>
                <a:srgbClr val="9F2842"/>
              </a:solidFill>
            </a:endParaRPr>
          </a:p>
          <a:p>
            <a:pPr algn="ctr"/>
            <a:r>
              <a:rPr lang="en-US" sz="3000" dirty="0">
                <a:solidFill>
                  <a:schemeClr val="accent2"/>
                </a:solidFill>
              </a:rPr>
              <a:t>General-purpose and dev-supplied assertions for safety/liveness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01A7659-C352-9E48-96B4-17F5AB08F7C6}"/>
              </a:ext>
            </a:extLst>
          </p:cNvPr>
          <p:cNvSpPr/>
          <p:nvPr/>
        </p:nvSpPr>
        <p:spPr>
          <a:xfrm>
            <a:off x="2417805" y="2679357"/>
            <a:ext cx="2150547" cy="97446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FF77997-FFAC-E84C-9C04-8A4618D25855}"/>
              </a:ext>
            </a:extLst>
          </p:cNvPr>
          <p:cNvSpPr/>
          <p:nvPr/>
        </p:nvSpPr>
        <p:spPr>
          <a:xfrm>
            <a:off x="2417804" y="3969616"/>
            <a:ext cx="2150547" cy="974467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accent2"/>
                </a:solidFill>
              </a:rPr>
              <a:t>Test Workload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29E1D53-F982-0946-B5DD-74153559AA93}"/>
              </a:ext>
            </a:extLst>
          </p:cNvPr>
          <p:cNvSpPr/>
          <p:nvPr/>
        </p:nvSpPr>
        <p:spPr>
          <a:xfrm>
            <a:off x="2417805" y="1396314"/>
            <a:ext cx="2150547" cy="974467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accent2"/>
                </a:solidFill>
              </a:rPr>
              <a:t>Kind Cluster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605140C8-DE99-4B4A-87D5-8897714E2634}"/>
              </a:ext>
            </a:extLst>
          </p:cNvPr>
          <p:cNvSpPr/>
          <p:nvPr/>
        </p:nvSpPr>
        <p:spPr bwMode="gray">
          <a:xfrm>
            <a:off x="5051563" y="1964724"/>
            <a:ext cx="359400" cy="3608173"/>
          </a:xfrm>
          <a:prstGeom prst="rightBrace">
            <a:avLst>
              <a:gd name="adj1" fmla="val 8333"/>
              <a:gd name="adj2" fmla="val 34932"/>
            </a:avLst>
          </a:prstGeom>
          <a:ln w="25400">
            <a:solidFill>
              <a:srgbClr val="9F284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957AE3-396D-CA4E-BAB1-253F3D8D6A84}"/>
              </a:ext>
            </a:extLst>
          </p:cNvPr>
          <p:cNvSpPr/>
          <p:nvPr/>
        </p:nvSpPr>
        <p:spPr>
          <a:xfrm>
            <a:off x="155312" y="866947"/>
            <a:ext cx="5349623" cy="5595637"/>
          </a:xfrm>
          <a:prstGeom prst="rect">
            <a:avLst/>
          </a:prstGeom>
          <a:solidFill>
            <a:schemeClr val="bg1">
              <a:alpha val="94337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41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078"/>
    </mc:Choice>
    <mc:Fallback xmlns="">
      <p:transition advTm="33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 title="Title">
            <a:extLst>
              <a:ext uri="{FF2B5EF4-FFF2-40B4-BE49-F238E27FC236}">
                <a16:creationId xmlns:a16="http://schemas.microsoft.com/office/drawing/2014/main" id="{F9DE4CB1-E325-7542-9297-1010B325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192" y="2622215"/>
            <a:ext cx="2992865" cy="972406"/>
          </a:xfrm>
        </p:spPr>
        <p:txBody>
          <a:bodyPr/>
          <a:lstStyle/>
          <a:p>
            <a:pPr algn="ctr"/>
            <a:br>
              <a:rPr lang="en-US" sz="6000" dirty="0">
                <a:solidFill>
                  <a:schemeClr val="bg1"/>
                </a:solidFill>
              </a:rPr>
            </a:b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Sieve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9C0D8CC-53C6-E141-91F8-98FA6104CC5F}"/>
              </a:ext>
            </a:extLst>
          </p:cNvPr>
          <p:cNvSpPr/>
          <p:nvPr/>
        </p:nvSpPr>
        <p:spPr>
          <a:xfrm>
            <a:off x="5894174" y="2475291"/>
            <a:ext cx="2508421" cy="1382600"/>
          </a:xfrm>
          <a:prstGeom prst="roundRect">
            <a:avLst/>
          </a:prstGeom>
          <a:solidFill>
            <a:srgbClr val="9F2842"/>
          </a:solidFill>
          <a:ln w="76200">
            <a:solidFill>
              <a:srgbClr val="9F28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Sieve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531E197-060C-3F40-B1DE-01F0688A5C99}"/>
              </a:ext>
            </a:extLst>
          </p:cNvPr>
          <p:cNvSpPr/>
          <p:nvPr/>
        </p:nvSpPr>
        <p:spPr>
          <a:xfrm>
            <a:off x="2484849" y="5252659"/>
            <a:ext cx="2016456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Event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558C40-DD2C-514B-9F0B-FD7EB0D7908E}"/>
              </a:ext>
            </a:extLst>
          </p:cNvPr>
          <p:cNvSpPr/>
          <p:nvPr/>
        </p:nvSpPr>
        <p:spPr>
          <a:xfrm>
            <a:off x="5396964" y="546439"/>
            <a:ext cx="67918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tx2"/>
                </a:solidFill>
              </a:rPr>
              <a:t>e.g., compare set of all </a:t>
            </a:r>
            <a:br>
              <a:rPr lang="en-US" sz="3000" dirty="0">
                <a:solidFill>
                  <a:schemeClr val="tx2"/>
                </a:solidFill>
              </a:rPr>
            </a:br>
            <a:r>
              <a:rPr lang="en-US" sz="3000" dirty="0">
                <a:solidFill>
                  <a:schemeClr val="tx2"/>
                </a:solidFill>
              </a:rPr>
              <a:t>resources (volumes, pods…) with/without faults</a:t>
            </a:r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01A7659-C352-9E48-96B4-17F5AB08F7C6}"/>
              </a:ext>
            </a:extLst>
          </p:cNvPr>
          <p:cNvSpPr/>
          <p:nvPr/>
        </p:nvSpPr>
        <p:spPr>
          <a:xfrm>
            <a:off x="2417805" y="2679357"/>
            <a:ext cx="2150547" cy="97446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FF77997-FFAC-E84C-9C04-8A4618D25855}"/>
              </a:ext>
            </a:extLst>
          </p:cNvPr>
          <p:cNvSpPr/>
          <p:nvPr/>
        </p:nvSpPr>
        <p:spPr>
          <a:xfrm>
            <a:off x="2417804" y="3969616"/>
            <a:ext cx="2150547" cy="974467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accent2"/>
                </a:solidFill>
              </a:rPr>
              <a:t>Test Workload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29E1D53-F982-0946-B5DD-74153559AA93}"/>
              </a:ext>
            </a:extLst>
          </p:cNvPr>
          <p:cNvSpPr/>
          <p:nvPr/>
        </p:nvSpPr>
        <p:spPr>
          <a:xfrm>
            <a:off x="2417805" y="1396314"/>
            <a:ext cx="2150547" cy="974467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accent2"/>
                </a:solidFill>
              </a:rPr>
              <a:t>Kind Cluster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605140C8-DE99-4B4A-87D5-8897714E2634}"/>
              </a:ext>
            </a:extLst>
          </p:cNvPr>
          <p:cNvSpPr/>
          <p:nvPr/>
        </p:nvSpPr>
        <p:spPr bwMode="gray">
          <a:xfrm>
            <a:off x="5051563" y="1964724"/>
            <a:ext cx="359400" cy="3608173"/>
          </a:xfrm>
          <a:prstGeom prst="rightBrace">
            <a:avLst>
              <a:gd name="adj1" fmla="val 8333"/>
              <a:gd name="adj2" fmla="val 34932"/>
            </a:avLst>
          </a:prstGeom>
          <a:ln w="25400">
            <a:solidFill>
              <a:srgbClr val="9F284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957AE3-396D-CA4E-BAB1-253F3D8D6A84}"/>
              </a:ext>
            </a:extLst>
          </p:cNvPr>
          <p:cNvSpPr/>
          <p:nvPr/>
        </p:nvSpPr>
        <p:spPr>
          <a:xfrm>
            <a:off x="155312" y="866947"/>
            <a:ext cx="5349623" cy="5595637"/>
          </a:xfrm>
          <a:prstGeom prst="rect">
            <a:avLst/>
          </a:prstGeom>
          <a:solidFill>
            <a:schemeClr val="bg1">
              <a:alpha val="94337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04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726"/>
    </mc:Choice>
    <mc:Fallback xmlns="">
      <p:transition advTm="3572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 title="Title">
            <a:extLst>
              <a:ext uri="{FF2B5EF4-FFF2-40B4-BE49-F238E27FC236}">
                <a16:creationId xmlns:a16="http://schemas.microsoft.com/office/drawing/2014/main" id="{F9DE4CB1-E325-7542-9297-1010B325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192" y="2622215"/>
            <a:ext cx="2992865" cy="972406"/>
          </a:xfrm>
        </p:spPr>
        <p:txBody>
          <a:bodyPr/>
          <a:lstStyle/>
          <a:p>
            <a:pPr algn="ctr"/>
            <a:br>
              <a:rPr lang="en-US" sz="6000" dirty="0">
                <a:solidFill>
                  <a:schemeClr val="bg1"/>
                </a:solidFill>
              </a:rPr>
            </a:b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Sieve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9C0D8CC-53C6-E141-91F8-98FA6104CC5F}"/>
              </a:ext>
            </a:extLst>
          </p:cNvPr>
          <p:cNvSpPr/>
          <p:nvPr/>
        </p:nvSpPr>
        <p:spPr>
          <a:xfrm>
            <a:off x="5894174" y="2475291"/>
            <a:ext cx="2508421" cy="1382600"/>
          </a:xfrm>
          <a:prstGeom prst="roundRect">
            <a:avLst/>
          </a:prstGeom>
          <a:solidFill>
            <a:srgbClr val="9F2842"/>
          </a:solidFill>
          <a:ln w="76200">
            <a:solidFill>
              <a:srgbClr val="9F28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Sieve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F25D903-C74A-534B-B243-14942F7B323A}"/>
              </a:ext>
            </a:extLst>
          </p:cNvPr>
          <p:cNvSpPr/>
          <p:nvPr/>
        </p:nvSpPr>
        <p:spPr>
          <a:xfrm>
            <a:off x="8670613" y="2847628"/>
            <a:ext cx="852616" cy="653713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84A8978-835E-E544-9C45-0BF77714B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305" y="1586907"/>
            <a:ext cx="1307383" cy="130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C145E7-510A-6348-8D6A-CE3F75362DEE}"/>
              </a:ext>
            </a:extLst>
          </p:cNvPr>
          <p:cNvSpPr/>
          <p:nvPr/>
        </p:nvSpPr>
        <p:spPr>
          <a:xfrm>
            <a:off x="7658624" y="2510216"/>
            <a:ext cx="58581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500" dirty="0">
                <a:solidFill>
                  <a:srgbClr val="9F2842"/>
                </a:solidFill>
              </a:rPr>
              <a:t>Bug </a:t>
            </a:r>
          </a:p>
          <a:p>
            <a:pPr algn="ctr"/>
            <a:r>
              <a:rPr lang="en-US" sz="4500" dirty="0">
                <a:solidFill>
                  <a:srgbClr val="9F2842"/>
                </a:solidFill>
              </a:rPr>
              <a:t>found!</a:t>
            </a:r>
            <a:endParaRPr lang="en-US" sz="4500" dirty="0">
              <a:solidFill>
                <a:schemeClr val="bg2">
                  <a:lumMod val="10000"/>
                </a:schemeClr>
              </a:solidFill>
              <a:latin typeface="Courier" pitchFamily="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B18E368-0BD4-674C-8B89-BACA864E21BD}"/>
              </a:ext>
            </a:extLst>
          </p:cNvPr>
          <p:cNvSpPr/>
          <p:nvPr/>
        </p:nvSpPr>
        <p:spPr>
          <a:xfrm>
            <a:off x="2484849" y="5252659"/>
            <a:ext cx="2016456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Event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5A5D02C-3BC8-774C-9B50-F43053555EC4}"/>
              </a:ext>
            </a:extLst>
          </p:cNvPr>
          <p:cNvSpPr/>
          <p:nvPr/>
        </p:nvSpPr>
        <p:spPr>
          <a:xfrm>
            <a:off x="2417805" y="2679357"/>
            <a:ext cx="2150547" cy="97446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7251E9A-988E-2B46-878B-B5341752611E}"/>
              </a:ext>
            </a:extLst>
          </p:cNvPr>
          <p:cNvSpPr/>
          <p:nvPr/>
        </p:nvSpPr>
        <p:spPr>
          <a:xfrm>
            <a:off x="2417804" y="3969616"/>
            <a:ext cx="2150547" cy="974467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accent2"/>
                </a:solidFill>
              </a:rPr>
              <a:t>Test Workload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783F27F-5A84-874F-B01B-5F08D4F12A53}"/>
              </a:ext>
            </a:extLst>
          </p:cNvPr>
          <p:cNvSpPr/>
          <p:nvPr/>
        </p:nvSpPr>
        <p:spPr>
          <a:xfrm>
            <a:off x="2417805" y="1396314"/>
            <a:ext cx="2150547" cy="974467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accent2"/>
                </a:solidFill>
              </a:rPr>
              <a:t>Kind Cluster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A1D50264-6585-F04B-92D0-685B4F494D2D}"/>
              </a:ext>
            </a:extLst>
          </p:cNvPr>
          <p:cNvSpPr/>
          <p:nvPr/>
        </p:nvSpPr>
        <p:spPr bwMode="gray">
          <a:xfrm>
            <a:off x="5051563" y="1964724"/>
            <a:ext cx="359400" cy="3608173"/>
          </a:xfrm>
          <a:prstGeom prst="rightBrace">
            <a:avLst>
              <a:gd name="adj1" fmla="val 8333"/>
              <a:gd name="adj2" fmla="val 34932"/>
            </a:avLst>
          </a:prstGeom>
          <a:ln w="25400">
            <a:solidFill>
              <a:srgbClr val="9F284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774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1974"/>
    </mc:Choice>
    <mc:Fallback xmlns="">
      <p:transition advTm="31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 title="Title">
            <a:extLst>
              <a:ext uri="{FF2B5EF4-FFF2-40B4-BE49-F238E27FC236}">
                <a16:creationId xmlns:a16="http://schemas.microsoft.com/office/drawing/2014/main" id="{8548B6B9-222F-D647-AA5D-674B8625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892" y="1164202"/>
            <a:ext cx="2992865" cy="972406"/>
          </a:xfrm>
        </p:spPr>
        <p:txBody>
          <a:bodyPr/>
          <a:lstStyle/>
          <a:p>
            <a:pPr algn="ctr"/>
            <a:br>
              <a:rPr lang="en-US" sz="6000" dirty="0"/>
            </a:br>
            <a:br>
              <a:rPr lang="en-US" sz="6000" dirty="0"/>
            </a:br>
            <a:r>
              <a:rPr lang="en-US" sz="6000" dirty="0">
                <a:solidFill>
                  <a:srgbClr val="9F2842"/>
                </a:solidFill>
              </a:rPr>
              <a:t>Sieve</a:t>
            </a:r>
          </a:p>
        </p:txBody>
      </p:sp>
      <p:pic>
        <p:nvPicPr>
          <p:cNvPr id="1026" name="Picture 2" descr="@sieve-project">
            <a:extLst>
              <a:ext uri="{FF2B5EF4-FFF2-40B4-BE49-F238E27FC236}">
                <a16:creationId xmlns:a16="http://schemas.microsoft.com/office/drawing/2014/main" id="{3BEA00FF-9FF3-144A-BE3A-8D48C3E89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839" y="954715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 title="Title">
            <a:extLst>
              <a:ext uri="{FF2B5EF4-FFF2-40B4-BE49-F238E27FC236}">
                <a16:creationId xmlns:a16="http://schemas.microsoft.com/office/drawing/2014/main" id="{922D7940-0C47-1C43-98E2-BB0A4B951D0D}"/>
              </a:ext>
            </a:extLst>
          </p:cNvPr>
          <p:cNvSpPr txBox="1">
            <a:spLocks/>
          </p:cNvSpPr>
          <p:nvPr/>
        </p:nvSpPr>
        <p:spPr>
          <a:xfrm>
            <a:off x="5548330" y="3033294"/>
            <a:ext cx="2992865" cy="25146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solidFill>
                  <a:srgbClr val="9F2842"/>
                </a:solidFill>
              </a:rPr>
              <a:t>Overview</a:t>
            </a:r>
          </a:p>
          <a:p>
            <a:endParaRPr lang="en-US" sz="3500" dirty="0">
              <a:solidFill>
                <a:srgbClr val="9F2842"/>
              </a:solidFill>
            </a:endParaRPr>
          </a:p>
          <a:p>
            <a:r>
              <a:rPr lang="en-US" sz="3500" dirty="0">
                <a:solidFill>
                  <a:srgbClr val="9F2842"/>
                </a:solidFill>
              </a:rPr>
              <a:t>Demo</a:t>
            </a:r>
          </a:p>
          <a:p>
            <a:endParaRPr lang="en-US" sz="3500" dirty="0">
              <a:solidFill>
                <a:srgbClr val="9F2842"/>
              </a:solidFill>
            </a:endParaRPr>
          </a:p>
          <a:p>
            <a:r>
              <a:rPr lang="en-US" sz="3500" dirty="0">
                <a:solidFill>
                  <a:srgbClr val="9F2842"/>
                </a:solidFill>
              </a:rPr>
              <a:t>Internals</a:t>
            </a:r>
          </a:p>
        </p:txBody>
      </p:sp>
      <p:sp>
        <p:nvSpPr>
          <p:cNvPr id="13" name="Title 4" title="Title">
            <a:extLst>
              <a:ext uri="{FF2B5EF4-FFF2-40B4-BE49-F238E27FC236}">
                <a16:creationId xmlns:a16="http://schemas.microsoft.com/office/drawing/2014/main" id="{14B574B2-D5F4-8844-8AF6-70C172ABE119}"/>
              </a:ext>
            </a:extLst>
          </p:cNvPr>
          <p:cNvSpPr txBox="1">
            <a:spLocks/>
          </p:cNvSpPr>
          <p:nvPr/>
        </p:nvSpPr>
        <p:spPr>
          <a:xfrm>
            <a:off x="2198708" y="4028409"/>
            <a:ext cx="2992865" cy="972406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500" dirty="0"/>
            </a:br>
            <a:br>
              <a:rPr lang="en-US" sz="3500" dirty="0"/>
            </a:br>
            <a:r>
              <a:rPr lang="en-US" sz="3500" dirty="0"/>
              <a:t>Rest</a:t>
            </a:r>
            <a:br>
              <a:rPr lang="en-US" sz="3500" dirty="0"/>
            </a:br>
            <a:r>
              <a:rPr lang="en-US" sz="3500" dirty="0"/>
              <a:t>of this </a:t>
            </a:r>
            <a:br>
              <a:rPr lang="en-US" sz="3500" dirty="0"/>
            </a:br>
            <a:r>
              <a:rPr lang="en-US" sz="3500" dirty="0"/>
              <a:t>Talk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53B3F4D-8DA5-6144-B1A9-B87F2B6C2527}"/>
              </a:ext>
            </a:extLst>
          </p:cNvPr>
          <p:cNvSpPr/>
          <p:nvPr/>
        </p:nvSpPr>
        <p:spPr bwMode="gray">
          <a:xfrm>
            <a:off x="4848202" y="3314410"/>
            <a:ext cx="240957" cy="1952368"/>
          </a:xfrm>
          <a:prstGeom prst="leftBrac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5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23AD91-3284-FD40-8E37-B39744EDDE8B}"/>
              </a:ext>
            </a:extLst>
          </p:cNvPr>
          <p:cNvSpPr/>
          <p:nvPr/>
        </p:nvSpPr>
        <p:spPr>
          <a:xfrm flipV="1">
            <a:off x="5269490" y="2724666"/>
            <a:ext cx="3972697" cy="1362042"/>
          </a:xfrm>
          <a:prstGeom prst="rect">
            <a:avLst/>
          </a:prstGeom>
          <a:solidFill>
            <a:schemeClr val="bg1">
              <a:alpha val="94337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98C6AE-7162-6E4E-A858-6D0236EF290E}"/>
              </a:ext>
            </a:extLst>
          </p:cNvPr>
          <p:cNvSpPr/>
          <p:nvPr/>
        </p:nvSpPr>
        <p:spPr>
          <a:xfrm flipV="1">
            <a:off x="5433324" y="4736758"/>
            <a:ext cx="3972697" cy="1362042"/>
          </a:xfrm>
          <a:prstGeom prst="rect">
            <a:avLst/>
          </a:prstGeom>
          <a:solidFill>
            <a:schemeClr val="bg1">
              <a:alpha val="94337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10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3E300C61-1C89-C041-8E04-6EE88097518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477328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/>
              <a:t>Sieve Demo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D0ABED7-A3E5-FB43-BEF9-BECBD3CA8E4C}"/>
              </a:ext>
            </a:extLst>
          </p:cNvPr>
          <p:cNvSpPr txBox="1">
            <a:spLocks/>
          </p:cNvSpPr>
          <p:nvPr/>
        </p:nvSpPr>
        <p:spPr>
          <a:xfrm>
            <a:off x="-3175" y="2502353"/>
            <a:ext cx="12192000" cy="1677761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tx2"/>
                </a:solidFill>
              </a:rPr>
              <a:t>Use Sieve to test a Cassandra controller</a:t>
            </a: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and find </a:t>
            </a:r>
            <a:r>
              <a:rPr lang="en-US" sz="4000" dirty="0">
                <a:solidFill>
                  <a:srgbClr val="9F2842"/>
                </a:solidFill>
              </a:rPr>
              <a:t>a bug that causes resource leak</a:t>
            </a:r>
          </a:p>
        </p:txBody>
      </p:sp>
    </p:spTree>
    <p:extLst>
      <p:ext uri="{BB962C8B-B14F-4D97-AF65-F5344CB8AC3E}">
        <p14:creationId xmlns:p14="http://schemas.microsoft.com/office/powerpoint/2010/main" val="227802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218BE84-3C35-C54F-A1CE-3839BEDDF55E}"/>
              </a:ext>
            </a:extLst>
          </p:cNvPr>
          <p:cNvSpPr/>
          <p:nvPr/>
        </p:nvSpPr>
        <p:spPr>
          <a:xfrm>
            <a:off x="4710455" y="2510310"/>
            <a:ext cx="2767913" cy="125421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86B82D-DBD8-CE45-952A-4E20327A8701}"/>
              </a:ext>
            </a:extLst>
          </p:cNvPr>
          <p:cNvSpPr/>
          <p:nvPr/>
        </p:nvSpPr>
        <p:spPr>
          <a:xfrm>
            <a:off x="9148591" y="25103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500" dirty="0" err="1">
                <a:solidFill>
                  <a:schemeClr val="accent2"/>
                </a:solidFill>
              </a:rPr>
              <a:t>MyApp</a:t>
            </a:r>
            <a:endParaRPr lang="en-US" sz="3500" dirty="0">
              <a:solidFill>
                <a:schemeClr val="accent2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A60106-9931-4D40-B626-AB7123B90956}"/>
              </a:ext>
            </a:extLst>
          </p:cNvPr>
          <p:cNvCxnSpPr>
            <a:cxnSpLocks/>
            <a:endCxn id="4" idx="1"/>
          </p:cNvCxnSpPr>
          <p:nvPr/>
        </p:nvCxnSpPr>
        <p:spPr bwMode="gray">
          <a:xfrm>
            <a:off x="7478368" y="3137416"/>
            <a:ext cx="1670223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1995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272"/>
    </mc:Choice>
    <mc:Fallback xmlns="">
      <p:transition advTm="8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96F6C93-B383-1A4D-8C39-48468E92333D}"/>
              </a:ext>
            </a:extLst>
          </p:cNvPr>
          <p:cNvSpPr txBox="1">
            <a:spLocks/>
          </p:cNvSpPr>
          <p:nvPr/>
        </p:nvSpPr>
        <p:spPr>
          <a:xfrm>
            <a:off x="1615844" y="623730"/>
            <a:ext cx="9144000" cy="1366332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Example bug-pattern</a:t>
            </a:r>
            <a:br>
              <a:rPr lang="en-US" sz="8000" dirty="0">
                <a:solidFill>
                  <a:srgbClr val="C00000"/>
                </a:solidFill>
              </a:rPr>
            </a:br>
            <a:r>
              <a:rPr lang="en-US" sz="8000" dirty="0">
                <a:solidFill>
                  <a:srgbClr val="C00000"/>
                </a:solidFill>
              </a:rPr>
              <a:t>Observability-gaps Bug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389681C-EE21-8B4F-8ECF-52CD484D7676}"/>
              </a:ext>
            </a:extLst>
          </p:cNvPr>
          <p:cNvSpPr/>
          <p:nvPr/>
        </p:nvSpPr>
        <p:spPr>
          <a:xfrm>
            <a:off x="4044968" y="2487170"/>
            <a:ext cx="4564609" cy="217394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Controller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124A3E54-635B-0942-9F62-439FC035AE4D}"/>
              </a:ext>
            </a:extLst>
          </p:cNvPr>
          <p:cNvSpPr/>
          <p:nvPr/>
        </p:nvSpPr>
        <p:spPr>
          <a:xfrm>
            <a:off x="4816754" y="3260583"/>
            <a:ext cx="793288" cy="683869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5E82BC-239C-E848-AA15-1F82DECC00E9}"/>
              </a:ext>
            </a:extLst>
          </p:cNvPr>
          <p:cNvSpPr txBox="1"/>
          <p:nvPr/>
        </p:nvSpPr>
        <p:spPr>
          <a:xfrm>
            <a:off x="4947960" y="3438144"/>
            <a:ext cx="793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F98652-A311-FA43-ACBF-FBA6653BACCE}"/>
              </a:ext>
            </a:extLst>
          </p:cNvPr>
          <p:cNvSpPr txBox="1"/>
          <p:nvPr/>
        </p:nvSpPr>
        <p:spPr>
          <a:xfrm>
            <a:off x="3648274" y="4814746"/>
            <a:ext cx="3923535" cy="10750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</a:rPr>
              <a:t>The controller maintains a local copy of cluster state </a:t>
            </a:r>
          </a:p>
        </p:txBody>
      </p:sp>
    </p:spTree>
    <p:extLst>
      <p:ext uri="{BB962C8B-B14F-4D97-AF65-F5344CB8AC3E}">
        <p14:creationId xmlns:p14="http://schemas.microsoft.com/office/powerpoint/2010/main" val="213027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96F6C93-B383-1A4D-8C39-48468E92333D}"/>
              </a:ext>
            </a:extLst>
          </p:cNvPr>
          <p:cNvSpPr txBox="1">
            <a:spLocks/>
          </p:cNvSpPr>
          <p:nvPr/>
        </p:nvSpPr>
        <p:spPr>
          <a:xfrm>
            <a:off x="1615844" y="623730"/>
            <a:ext cx="9144000" cy="1366332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Example bug-pattern</a:t>
            </a:r>
            <a:br>
              <a:rPr lang="en-US" sz="8000" dirty="0">
                <a:solidFill>
                  <a:srgbClr val="C00000"/>
                </a:solidFill>
              </a:rPr>
            </a:br>
            <a:r>
              <a:rPr lang="en-US" sz="8000" dirty="0">
                <a:solidFill>
                  <a:srgbClr val="C00000"/>
                </a:solidFill>
              </a:rPr>
              <a:t>Observability-gaps Bug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389681C-EE21-8B4F-8ECF-52CD484D7676}"/>
              </a:ext>
            </a:extLst>
          </p:cNvPr>
          <p:cNvSpPr/>
          <p:nvPr/>
        </p:nvSpPr>
        <p:spPr>
          <a:xfrm>
            <a:off x="4044968" y="2487170"/>
            <a:ext cx="4564609" cy="217394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Controller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9" name="Graphic 18" descr="Arrow circle with solid fill">
            <a:extLst>
              <a:ext uri="{FF2B5EF4-FFF2-40B4-BE49-F238E27FC236}">
                <a16:creationId xmlns:a16="http://schemas.microsoft.com/office/drawing/2014/main" id="{B31B6277-8F62-3246-BD29-44F439823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9181" y="2622698"/>
            <a:ext cx="1344706" cy="134470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7B4ED155-7D1C-864F-8795-C9E808B283CB}"/>
              </a:ext>
            </a:extLst>
          </p:cNvPr>
          <p:cNvSpPr txBox="1">
            <a:spLocks/>
          </p:cNvSpPr>
          <p:nvPr/>
        </p:nvSpPr>
        <p:spPr>
          <a:xfrm>
            <a:off x="6670594" y="3604518"/>
            <a:ext cx="1954218" cy="105661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Reconciler </a:t>
            </a:r>
          </a:p>
          <a:p>
            <a:r>
              <a:rPr lang="en-US" sz="3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loop</a:t>
            </a:r>
            <a:endParaRPr lang="en-US" sz="8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124A3E54-635B-0942-9F62-439FC035AE4D}"/>
              </a:ext>
            </a:extLst>
          </p:cNvPr>
          <p:cNvSpPr/>
          <p:nvPr/>
        </p:nvSpPr>
        <p:spPr>
          <a:xfrm>
            <a:off x="4816754" y="3260583"/>
            <a:ext cx="793288" cy="683869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5E82BC-239C-E848-AA15-1F82DECC00E9}"/>
              </a:ext>
            </a:extLst>
          </p:cNvPr>
          <p:cNvSpPr txBox="1"/>
          <p:nvPr/>
        </p:nvSpPr>
        <p:spPr>
          <a:xfrm>
            <a:off x="4947960" y="3438144"/>
            <a:ext cx="793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B2C3E69-D908-E946-AB61-3763D1D6A2E1}"/>
              </a:ext>
            </a:extLst>
          </p:cNvPr>
          <p:cNvCxnSpPr>
            <a:cxnSpLocks/>
          </p:cNvCxnSpPr>
          <p:nvPr/>
        </p:nvCxnSpPr>
        <p:spPr>
          <a:xfrm>
            <a:off x="2079632" y="3671163"/>
            <a:ext cx="19653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38F090FC-7C75-AD49-857B-5E03A6855EDE}"/>
              </a:ext>
            </a:extLst>
          </p:cNvPr>
          <p:cNvSpPr txBox="1">
            <a:spLocks/>
          </p:cNvSpPr>
          <p:nvPr/>
        </p:nvSpPr>
        <p:spPr>
          <a:xfrm>
            <a:off x="2218585" y="2923419"/>
            <a:ext cx="1687430" cy="7075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event</a:t>
            </a:r>
            <a:endParaRPr lang="en-US" sz="80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F98652-A311-FA43-ACBF-FBA6653BACCE}"/>
              </a:ext>
            </a:extLst>
          </p:cNvPr>
          <p:cNvSpPr txBox="1"/>
          <p:nvPr/>
        </p:nvSpPr>
        <p:spPr>
          <a:xfrm>
            <a:off x="6327272" y="4867939"/>
            <a:ext cx="4016079" cy="1635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</a:rPr>
              <a:t>The reconciler checks the cluster state and tries to achieve the desired state</a:t>
            </a:r>
          </a:p>
        </p:txBody>
      </p:sp>
    </p:spTree>
    <p:extLst>
      <p:ext uri="{BB962C8B-B14F-4D97-AF65-F5344CB8AC3E}">
        <p14:creationId xmlns:p14="http://schemas.microsoft.com/office/powerpoint/2010/main" val="211753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reptile, turtle&#10;&#10;Description automatically generated">
            <a:extLst>
              <a:ext uri="{FF2B5EF4-FFF2-40B4-BE49-F238E27FC236}">
                <a16:creationId xmlns:a16="http://schemas.microsoft.com/office/drawing/2014/main" id="{7B78C41F-3C2A-9649-BF55-7028D397D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97178" y="3552070"/>
            <a:ext cx="1433938" cy="9544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6F6C93-B383-1A4D-8C39-48468E92333D}"/>
              </a:ext>
            </a:extLst>
          </p:cNvPr>
          <p:cNvSpPr txBox="1">
            <a:spLocks/>
          </p:cNvSpPr>
          <p:nvPr/>
        </p:nvSpPr>
        <p:spPr>
          <a:xfrm>
            <a:off x="1615844" y="623730"/>
            <a:ext cx="9144000" cy="1366332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Example bug-pattern</a:t>
            </a:r>
            <a:br>
              <a:rPr lang="en-US" sz="8000" dirty="0">
                <a:solidFill>
                  <a:srgbClr val="C00000"/>
                </a:solidFill>
              </a:rPr>
            </a:br>
            <a:r>
              <a:rPr lang="en-US" sz="8000" dirty="0">
                <a:solidFill>
                  <a:srgbClr val="C00000"/>
                </a:solidFill>
              </a:rPr>
              <a:t>Observability-gaps Bug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389681C-EE21-8B4F-8ECF-52CD484D7676}"/>
              </a:ext>
            </a:extLst>
          </p:cNvPr>
          <p:cNvSpPr/>
          <p:nvPr/>
        </p:nvSpPr>
        <p:spPr>
          <a:xfrm>
            <a:off x="4044968" y="2487170"/>
            <a:ext cx="4564609" cy="217394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Controller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DD8A6B-243C-954D-B8F9-23DF7DBC9CA8}"/>
              </a:ext>
            </a:extLst>
          </p:cNvPr>
          <p:cNvSpPr/>
          <p:nvPr/>
        </p:nvSpPr>
        <p:spPr>
          <a:xfrm>
            <a:off x="1803140" y="4937337"/>
            <a:ext cx="903148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500" dirty="0">
                <a:solidFill>
                  <a:schemeClr val="accent2"/>
                </a:solidFill>
              </a:rPr>
              <a:t>The reconciler might not </a:t>
            </a:r>
          </a:p>
          <a:p>
            <a:pPr algn="ctr"/>
            <a:r>
              <a:rPr lang="en-US" sz="3500" dirty="0">
                <a:solidFill>
                  <a:schemeClr val="accent2"/>
                </a:solidFill>
              </a:rPr>
              <a:t>observe every state</a:t>
            </a:r>
            <a:endParaRPr lang="en-US" sz="3500" dirty="0">
              <a:solidFill>
                <a:schemeClr val="accent2"/>
              </a:solidFill>
              <a:latin typeface="Courier" pitchFamily="2" charset="0"/>
            </a:endParaRPr>
          </a:p>
        </p:txBody>
      </p:sp>
      <p:pic>
        <p:nvPicPr>
          <p:cNvPr id="19" name="Graphic 18" descr="Arrow circle with solid fill">
            <a:extLst>
              <a:ext uri="{FF2B5EF4-FFF2-40B4-BE49-F238E27FC236}">
                <a16:creationId xmlns:a16="http://schemas.microsoft.com/office/drawing/2014/main" id="{B31B6277-8F62-3246-BD29-44F439823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9181" y="2622698"/>
            <a:ext cx="1344706" cy="134470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7B4ED155-7D1C-864F-8795-C9E808B283CB}"/>
              </a:ext>
            </a:extLst>
          </p:cNvPr>
          <p:cNvSpPr txBox="1">
            <a:spLocks/>
          </p:cNvSpPr>
          <p:nvPr/>
        </p:nvSpPr>
        <p:spPr>
          <a:xfrm>
            <a:off x="6670594" y="3604518"/>
            <a:ext cx="1954218" cy="105661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Reconciler </a:t>
            </a:r>
          </a:p>
          <a:p>
            <a:r>
              <a:rPr lang="en-US" sz="3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loop</a:t>
            </a:r>
            <a:endParaRPr lang="en-US" sz="8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124A3E54-635B-0942-9F62-439FC035AE4D}"/>
              </a:ext>
            </a:extLst>
          </p:cNvPr>
          <p:cNvSpPr/>
          <p:nvPr/>
        </p:nvSpPr>
        <p:spPr>
          <a:xfrm>
            <a:off x="4816754" y="3260583"/>
            <a:ext cx="793288" cy="683869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5E82BC-239C-E848-AA15-1F82DECC00E9}"/>
              </a:ext>
            </a:extLst>
          </p:cNvPr>
          <p:cNvSpPr txBox="1"/>
          <p:nvPr/>
        </p:nvSpPr>
        <p:spPr>
          <a:xfrm>
            <a:off x="4947960" y="3438144"/>
            <a:ext cx="793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829FE8-7163-F040-B4BF-14303DF3F3C4}"/>
              </a:ext>
            </a:extLst>
          </p:cNvPr>
          <p:cNvCxnSpPr>
            <a:cxnSpLocks/>
          </p:cNvCxnSpPr>
          <p:nvPr/>
        </p:nvCxnSpPr>
        <p:spPr bwMode="gray">
          <a:xfrm flipV="1">
            <a:off x="8084030" y="2889291"/>
            <a:ext cx="1150043" cy="349780"/>
          </a:xfrm>
          <a:prstGeom prst="line">
            <a:avLst/>
          </a:prstGeom>
          <a:ln w="381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9D07B57-8FE0-7F4E-BD20-6C710E865A92}"/>
              </a:ext>
            </a:extLst>
          </p:cNvPr>
          <p:cNvSpPr txBox="1"/>
          <p:nvPr/>
        </p:nvSpPr>
        <p:spPr>
          <a:xfrm>
            <a:off x="8748530" y="2374406"/>
            <a:ext cx="2893005" cy="51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</a:rPr>
              <a:t>Has not seen S2 yet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2BB44A-CC79-7542-9FB3-88B6B08A354F}"/>
              </a:ext>
            </a:extLst>
          </p:cNvPr>
          <p:cNvCxnSpPr>
            <a:cxnSpLocks/>
          </p:cNvCxnSpPr>
          <p:nvPr/>
        </p:nvCxnSpPr>
        <p:spPr>
          <a:xfrm>
            <a:off x="2079632" y="3671163"/>
            <a:ext cx="19653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C12BAB13-D4E5-264A-9C16-9B9E89E9F530}"/>
              </a:ext>
            </a:extLst>
          </p:cNvPr>
          <p:cNvSpPr txBox="1">
            <a:spLocks/>
          </p:cNvSpPr>
          <p:nvPr/>
        </p:nvSpPr>
        <p:spPr>
          <a:xfrm>
            <a:off x="2218585" y="2923419"/>
            <a:ext cx="1687430" cy="7075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event</a:t>
            </a:r>
            <a:endParaRPr lang="en-US" sz="8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3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3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reptile, turtle&#10;&#10;Description automatically generated">
            <a:extLst>
              <a:ext uri="{FF2B5EF4-FFF2-40B4-BE49-F238E27FC236}">
                <a16:creationId xmlns:a16="http://schemas.microsoft.com/office/drawing/2014/main" id="{7B78C41F-3C2A-9649-BF55-7028D397D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97178" y="3552070"/>
            <a:ext cx="1433938" cy="9544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6F6C93-B383-1A4D-8C39-48468E92333D}"/>
              </a:ext>
            </a:extLst>
          </p:cNvPr>
          <p:cNvSpPr txBox="1">
            <a:spLocks/>
          </p:cNvSpPr>
          <p:nvPr/>
        </p:nvSpPr>
        <p:spPr>
          <a:xfrm>
            <a:off x="1615844" y="623730"/>
            <a:ext cx="9144000" cy="1366332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Example bug-pattern</a:t>
            </a:r>
            <a:br>
              <a:rPr lang="en-US" sz="8000" dirty="0">
                <a:solidFill>
                  <a:srgbClr val="C00000"/>
                </a:solidFill>
              </a:rPr>
            </a:br>
            <a:r>
              <a:rPr lang="en-US" sz="8000" dirty="0">
                <a:solidFill>
                  <a:srgbClr val="C00000"/>
                </a:solidFill>
              </a:rPr>
              <a:t>Observability-gaps Bug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389681C-EE21-8B4F-8ECF-52CD484D7676}"/>
              </a:ext>
            </a:extLst>
          </p:cNvPr>
          <p:cNvSpPr/>
          <p:nvPr/>
        </p:nvSpPr>
        <p:spPr>
          <a:xfrm>
            <a:off x="4044968" y="2487170"/>
            <a:ext cx="4564609" cy="217394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Controller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DD8A6B-243C-954D-B8F9-23DF7DBC9CA8}"/>
              </a:ext>
            </a:extLst>
          </p:cNvPr>
          <p:cNvSpPr/>
          <p:nvPr/>
        </p:nvSpPr>
        <p:spPr>
          <a:xfrm>
            <a:off x="1803140" y="4937337"/>
            <a:ext cx="903148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500" dirty="0">
                <a:solidFill>
                  <a:schemeClr val="accent2"/>
                </a:solidFill>
              </a:rPr>
              <a:t>The reconciler might not </a:t>
            </a:r>
          </a:p>
          <a:p>
            <a:pPr algn="ctr"/>
            <a:r>
              <a:rPr lang="en-US" sz="3500" dirty="0">
                <a:solidFill>
                  <a:schemeClr val="accent2"/>
                </a:solidFill>
              </a:rPr>
              <a:t>observe every state</a:t>
            </a:r>
            <a:endParaRPr lang="en-US" sz="3500" dirty="0">
              <a:solidFill>
                <a:schemeClr val="accent2"/>
              </a:solidFill>
              <a:latin typeface="Courier" pitchFamily="2" charset="0"/>
            </a:endParaRPr>
          </a:p>
        </p:txBody>
      </p:sp>
      <p:pic>
        <p:nvPicPr>
          <p:cNvPr id="19" name="Graphic 18" descr="Arrow circle with solid fill">
            <a:extLst>
              <a:ext uri="{FF2B5EF4-FFF2-40B4-BE49-F238E27FC236}">
                <a16:creationId xmlns:a16="http://schemas.microsoft.com/office/drawing/2014/main" id="{B31B6277-8F62-3246-BD29-44F439823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9181" y="2622698"/>
            <a:ext cx="1344706" cy="134470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7B4ED155-7D1C-864F-8795-C9E808B283CB}"/>
              </a:ext>
            </a:extLst>
          </p:cNvPr>
          <p:cNvSpPr txBox="1">
            <a:spLocks/>
          </p:cNvSpPr>
          <p:nvPr/>
        </p:nvSpPr>
        <p:spPr>
          <a:xfrm>
            <a:off x="6670594" y="3604518"/>
            <a:ext cx="1954218" cy="105661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Reconciler </a:t>
            </a:r>
          </a:p>
          <a:p>
            <a:r>
              <a:rPr lang="en-US" sz="3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loop</a:t>
            </a:r>
            <a:endParaRPr lang="en-US" sz="8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124A3E54-635B-0942-9F62-439FC035AE4D}"/>
              </a:ext>
            </a:extLst>
          </p:cNvPr>
          <p:cNvSpPr/>
          <p:nvPr/>
        </p:nvSpPr>
        <p:spPr>
          <a:xfrm>
            <a:off x="4816754" y="3260583"/>
            <a:ext cx="793288" cy="683869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5E82BC-239C-E848-AA15-1F82DECC00E9}"/>
              </a:ext>
            </a:extLst>
          </p:cNvPr>
          <p:cNvSpPr txBox="1"/>
          <p:nvPr/>
        </p:nvSpPr>
        <p:spPr>
          <a:xfrm>
            <a:off x="4947960" y="3438144"/>
            <a:ext cx="793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829FE8-7163-F040-B4BF-14303DF3F3C4}"/>
              </a:ext>
            </a:extLst>
          </p:cNvPr>
          <p:cNvCxnSpPr>
            <a:cxnSpLocks/>
          </p:cNvCxnSpPr>
          <p:nvPr/>
        </p:nvCxnSpPr>
        <p:spPr bwMode="gray">
          <a:xfrm flipV="1">
            <a:off x="8084030" y="2889291"/>
            <a:ext cx="1150043" cy="349780"/>
          </a:xfrm>
          <a:prstGeom prst="line">
            <a:avLst/>
          </a:prstGeom>
          <a:ln w="381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9D07B57-8FE0-7F4E-BD20-6C710E865A92}"/>
              </a:ext>
            </a:extLst>
          </p:cNvPr>
          <p:cNvSpPr txBox="1"/>
          <p:nvPr/>
        </p:nvSpPr>
        <p:spPr>
          <a:xfrm>
            <a:off x="8748530" y="2374406"/>
            <a:ext cx="2893005" cy="51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</a:rPr>
              <a:t>Has not seen S2 yet</a:t>
            </a:r>
          </a:p>
        </p:txBody>
      </p:sp>
    </p:spTree>
    <p:extLst>
      <p:ext uri="{BB962C8B-B14F-4D97-AF65-F5344CB8AC3E}">
        <p14:creationId xmlns:p14="http://schemas.microsoft.com/office/powerpoint/2010/main" val="347862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96F6C93-B383-1A4D-8C39-48468E92333D}"/>
              </a:ext>
            </a:extLst>
          </p:cNvPr>
          <p:cNvSpPr txBox="1">
            <a:spLocks/>
          </p:cNvSpPr>
          <p:nvPr/>
        </p:nvSpPr>
        <p:spPr>
          <a:xfrm>
            <a:off x="1615844" y="623730"/>
            <a:ext cx="9144000" cy="1366332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Example bug-pattern</a:t>
            </a:r>
            <a:br>
              <a:rPr lang="en-US" sz="8000" dirty="0">
                <a:solidFill>
                  <a:srgbClr val="C00000"/>
                </a:solidFill>
              </a:rPr>
            </a:br>
            <a:r>
              <a:rPr lang="en-US" sz="8000" dirty="0">
                <a:solidFill>
                  <a:srgbClr val="C00000"/>
                </a:solidFill>
              </a:rPr>
              <a:t>Observability-gaps Bug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389681C-EE21-8B4F-8ECF-52CD484D7676}"/>
              </a:ext>
            </a:extLst>
          </p:cNvPr>
          <p:cNvSpPr/>
          <p:nvPr/>
        </p:nvSpPr>
        <p:spPr>
          <a:xfrm>
            <a:off x="4044968" y="2487170"/>
            <a:ext cx="4564609" cy="217394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Controller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DD8A6B-243C-954D-B8F9-23DF7DBC9CA8}"/>
              </a:ext>
            </a:extLst>
          </p:cNvPr>
          <p:cNvSpPr/>
          <p:nvPr/>
        </p:nvSpPr>
        <p:spPr>
          <a:xfrm>
            <a:off x="1803140" y="4937337"/>
            <a:ext cx="903148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500" dirty="0">
                <a:solidFill>
                  <a:schemeClr val="accent2"/>
                </a:solidFill>
              </a:rPr>
              <a:t>The reconciler might not </a:t>
            </a:r>
          </a:p>
          <a:p>
            <a:pPr algn="ctr"/>
            <a:r>
              <a:rPr lang="en-US" sz="3500" dirty="0">
                <a:solidFill>
                  <a:schemeClr val="accent2"/>
                </a:solidFill>
              </a:rPr>
              <a:t>observe every state</a:t>
            </a:r>
            <a:endParaRPr lang="en-US" sz="3500" dirty="0">
              <a:solidFill>
                <a:schemeClr val="accent2"/>
              </a:solidFill>
              <a:latin typeface="Courier" pitchFamily="2" charset="0"/>
            </a:endParaRPr>
          </a:p>
        </p:txBody>
      </p:sp>
      <p:pic>
        <p:nvPicPr>
          <p:cNvPr id="19" name="Graphic 18" descr="Arrow circle with solid fill">
            <a:extLst>
              <a:ext uri="{FF2B5EF4-FFF2-40B4-BE49-F238E27FC236}">
                <a16:creationId xmlns:a16="http://schemas.microsoft.com/office/drawing/2014/main" id="{B31B6277-8F62-3246-BD29-44F439823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9181" y="2622698"/>
            <a:ext cx="1344706" cy="134470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7B4ED155-7D1C-864F-8795-C9E808B283CB}"/>
              </a:ext>
            </a:extLst>
          </p:cNvPr>
          <p:cNvSpPr txBox="1">
            <a:spLocks/>
          </p:cNvSpPr>
          <p:nvPr/>
        </p:nvSpPr>
        <p:spPr>
          <a:xfrm>
            <a:off x="6670594" y="3604518"/>
            <a:ext cx="1954218" cy="105661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Reconciler </a:t>
            </a:r>
          </a:p>
          <a:p>
            <a:r>
              <a:rPr lang="en-US" sz="3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loop</a:t>
            </a:r>
            <a:endParaRPr lang="en-US" sz="8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124A3E54-635B-0942-9F62-439FC035AE4D}"/>
              </a:ext>
            </a:extLst>
          </p:cNvPr>
          <p:cNvSpPr/>
          <p:nvPr/>
        </p:nvSpPr>
        <p:spPr>
          <a:xfrm>
            <a:off x="4816754" y="3260583"/>
            <a:ext cx="793288" cy="683869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5E82BC-239C-E848-AA15-1F82DECC00E9}"/>
              </a:ext>
            </a:extLst>
          </p:cNvPr>
          <p:cNvSpPr txBox="1"/>
          <p:nvPr/>
        </p:nvSpPr>
        <p:spPr>
          <a:xfrm>
            <a:off x="4947960" y="3438144"/>
            <a:ext cx="793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829FE8-7163-F040-B4BF-14303DF3F3C4}"/>
              </a:ext>
            </a:extLst>
          </p:cNvPr>
          <p:cNvCxnSpPr>
            <a:cxnSpLocks/>
          </p:cNvCxnSpPr>
          <p:nvPr/>
        </p:nvCxnSpPr>
        <p:spPr bwMode="gray">
          <a:xfrm flipV="1">
            <a:off x="8084030" y="2889291"/>
            <a:ext cx="1150043" cy="349780"/>
          </a:xfrm>
          <a:prstGeom prst="line">
            <a:avLst/>
          </a:prstGeom>
          <a:ln w="381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9D07B57-8FE0-7F4E-BD20-6C710E865A92}"/>
              </a:ext>
            </a:extLst>
          </p:cNvPr>
          <p:cNvSpPr txBox="1"/>
          <p:nvPr/>
        </p:nvSpPr>
        <p:spPr>
          <a:xfrm>
            <a:off x="8748530" y="2374406"/>
            <a:ext cx="3266686" cy="51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</a:rPr>
              <a:t>Completely</a:t>
            </a:r>
            <a:r>
              <a:rPr lang="zh-CN" altLang="en-US" sz="2800" dirty="0">
                <a:solidFill>
                  <a:schemeClr val="tx2"/>
                </a:solidFill>
              </a:rPr>
              <a:t> </a:t>
            </a:r>
            <a:r>
              <a:rPr lang="en-US" altLang="zh-CN" sz="2800" dirty="0">
                <a:solidFill>
                  <a:schemeClr val="tx2"/>
                </a:solidFill>
              </a:rPr>
              <a:t>m</a:t>
            </a:r>
            <a:r>
              <a:rPr lang="en-US" sz="2800" dirty="0">
                <a:solidFill>
                  <a:schemeClr val="tx2"/>
                </a:solidFill>
              </a:rPr>
              <a:t>issed S2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3B8B90-73CE-4B40-9560-8FD88A26414C}"/>
              </a:ext>
            </a:extLst>
          </p:cNvPr>
          <p:cNvSpPr/>
          <p:nvPr/>
        </p:nvSpPr>
        <p:spPr>
          <a:xfrm>
            <a:off x="1117887" y="2910019"/>
            <a:ext cx="27958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Network issues,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</a:rPr>
              <a:t>node crashes, 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93375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96F6C93-B383-1A4D-8C39-48468E92333D}"/>
              </a:ext>
            </a:extLst>
          </p:cNvPr>
          <p:cNvSpPr txBox="1">
            <a:spLocks/>
          </p:cNvSpPr>
          <p:nvPr/>
        </p:nvSpPr>
        <p:spPr>
          <a:xfrm>
            <a:off x="1615844" y="623730"/>
            <a:ext cx="9144000" cy="1366332"/>
          </a:xfrm>
          <a:prstGeom prst="rect">
            <a:avLst/>
          </a:prstGeom>
        </p:spPr>
        <p:txBody>
          <a:bodyPr vert="horz" wrap="none" lIns="0" tIns="0" rIns="0" bIns="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Example bug-pattern</a:t>
            </a:r>
            <a:br>
              <a:rPr lang="en-US" sz="8000" dirty="0">
                <a:solidFill>
                  <a:srgbClr val="C00000"/>
                </a:solidFill>
              </a:rPr>
            </a:br>
            <a:r>
              <a:rPr lang="en-US" sz="8000" dirty="0">
                <a:solidFill>
                  <a:srgbClr val="C00000"/>
                </a:solidFill>
              </a:rPr>
              <a:t>Observability-gaps Bug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389681C-EE21-8B4F-8ECF-52CD484D7676}"/>
              </a:ext>
            </a:extLst>
          </p:cNvPr>
          <p:cNvSpPr/>
          <p:nvPr/>
        </p:nvSpPr>
        <p:spPr>
          <a:xfrm>
            <a:off x="4044968" y="2487170"/>
            <a:ext cx="4564609" cy="217394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Controller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9" name="Graphic 18" descr="Arrow circle with solid fill">
            <a:extLst>
              <a:ext uri="{FF2B5EF4-FFF2-40B4-BE49-F238E27FC236}">
                <a16:creationId xmlns:a16="http://schemas.microsoft.com/office/drawing/2014/main" id="{B31B6277-8F62-3246-BD29-44F439823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9181" y="2622698"/>
            <a:ext cx="1344706" cy="134470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7B4ED155-7D1C-864F-8795-C9E808B283CB}"/>
              </a:ext>
            </a:extLst>
          </p:cNvPr>
          <p:cNvSpPr txBox="1">
            <a:spLocks/>
          </p:cNvSpPr>
          <p:nvPr/>
        </p:nvSpPr>
        <p:spPr>
          <a:xfrm>
            <a:off x="6670594" y="3604518"/>
            <a:ext cx="1954218" cy="105661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Reconciler </a:t>
            </a:r>
          </a:p>
          <a:p>
            <a:r>
              <a:rPr lang="en-US" sz="3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loop</a:t>
            </a:r>
            <a:endParaRPr lang="en-US" sz="8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124A3E54-635B-0942-9F62-439FC035AE4D}"/>
              </a:ext>
            </a:extLst>
          </p:cNvPr>
          <p:cNvSpPr/>
          <p:nvPr/>
        </p:nvSpPr>
        <p:spPr>
          <a:xfrm>
            <a:off x="4816754" y="3260583"/>
            <a:ext cx="793288" cy="683869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5E82BC-239C-E848-AA15-1F82DECC00E9}"/>
              </a:ext>
            </a:extLst>
          </p:cNvPr>
          <p:cNvSpPr txBox="1"/>
          <p:nvPr/>
        </p:nvSpPr>
        <p:spPr>
          <a:xfrm>
            <a:off x="4947960" y="3438144"/>
            <a:ext cx="793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829FE8-7163-F040-B4BF-14303DF3F3C4}"/>
              </a:ext>
            </a:extLst>
          </p:cNvPr>
          <p:cNvCxnSpPr>
            <a:cxnSpLocks/>
          </p:cNvCxnSpPr>
          <p:nvPr/>
        </p:nvCxnSpPr>
        <p:spPr bwMode="gray">
          <a:xfrm flipV="1">
            <a:off x="8084030" y="2889291"/>
            <a:ext cx="1150043" cy="349780"/>
          </a:xfrm>
          <a:prstGeom prst="line">
            <a:avLst/>
          </a:prstGeom>
          <a:ln w="381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9D07B57-8FE0-7F4E-BD20-6C710E865A92}"/>
              </a:ext>
            </a:extLst>
          </p:cNvPr>
          <p:cNvSpPr txBox="1"/>
          <p:nvPr/>
        </p:nvSpPr>
        <p:spPr>
          <a:xfrm>
            <a:off x="8748530" y="2374406"/>
            <a:ext cx="3239254" cy="51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</a:rPr>
              <a:t>Completely</a:t>
            </a:r>
            <a:r>
              <a:rPr lang="zh-CN" altLang="en-US" sz="2800" dirty="0">
                <a:solidFill>
                  <a:schemeClr val="tx2"/>
                </a:solidFill>
              </a:rPr>
              <a:t> </a:t>
            </a:r>
            <a:r>
              <a:rPr lang="en-US" altLang="zh-CN" sz="2800" dirty="0">
                <a:solidFill>
                  <a:schemeClr val="tx2"/>
                </a:solidFill>
              </a:rPr>
              <a:t>m</a:t>
            </a:r>
            <a:r>
              <a:rPr lang="en-US" sz="2800" dirty="0">
                <a:solidFill>
                  <a:schemeClr val="tx2"/>
                </a:solidFill>
              </a:rPr>
              <a:t>issed S2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9CA914-1081-4540-9937-E6E082E60F70}"/>
              </a:ext>
            </a:extLst>
          </p:cNvPr>
          <p:cNvSpPr/>
          <p:nvPr/>
        </p:nvSpPr>
        <p:spPr>
          <a:xfrm>
            <a:off x="1203071" y="4967512"/>
            <a:ext cx="996921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500" dirty="0">
                <a:solidFill>
                  <a:schemeClr val="accent2"/>
                </a:solidFill>
              </a:rPr>
              <a:t>The desired final state should be achieved even if the reconciler misses some intermediate states</a:t>
            </a:r>
            <a:endParaRPr lang="en-US" sz="3500" dirty="0">
              <a:solidFill>
                <a:schemeClr val="accent2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70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 title="Title">
            <a:extLst>
              <a:ext uri="{FF2B5EF4-FFF2-40B4-BE49-F238E27FC236}">
                <a16:creationId xmlns:a16="http://schemas.microsoft.com/office/drawing/2014/main" id="{F9DE4CB1-E325-7542-9297-1010B325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192" y="2622215"/>
            <a:ext cx="2992865" cy="972406"/>
          </a:xfrm>
        </p:spPr>
        <p:txBody>
          <a:bodyPr/>
          <a:lstStyle/>
          <a:p>
            <a:pPr algn="ctr"/>
            <a:br>
              <a:rPr lang="en-US" sz="6000" dirty="0">
                <a:solidFill>
                  <a:schemeClr val="bg1"/>
                </a:solidFill>
              </a:rPr>
            </a:b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Sieve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D527AA2-D43E-AA4E-A75C-09F931E9FABA}"/>
              </a:ext>
            </a:extLst>
          </p:cNvPr>
          <p:cNvSpPr/>
          <p:nvPr/>
        </p:nvSpPr>
        <p:spPr bwMode="gray">
          <a:xfrm>
            <a:off x="5051563" y="1964724"/>
            <a:ext cx="359400" cy="2576385"/>
          </a:xfrm>
          <a:prstGeom prst="rightBrace">
            <a:avLst/>
          </a:prstGeom>
          <a:ln w="25400">
            <a:solidFill>
              <a:srgbClr val="9F284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B97857-36F1-0B49-AF74-6768186671DD}"/>
              </a:ext>
            </a:extLst>
          </p:cNvPr>
          <p:cNvSpPr/>
          <p:nvPr/>
        </p:nvSpPr>
        <p:spPr>
          <a:xfrm>
            <a:off x="5894174" y="2475291"/>
            <a:ext cx="2508421" cy="1382600"/>
          </a:xfrm>
          <a:prstGeom prst="roundRect">
            <a:avLst/>
          </a:prstGeom>
          <a:solidFill>
            <a:srgbClr val="9F2842"/>
          </a:solidFill>
          <a:ln w="76200">
            <a:solidFill>
              <a:srgbClr val="9F28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Sieve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B103241-BE2B-F047-B5D8-F3D9BB23E9C7}"/>
              </a:ext>
            </a:extLst>
          </p:cNvPr>
          <p:cNvSpPr/>
          <p:nvPr/>
        </p:nvSpPr>
        <p:spPr>
          <a:xfrm>
            <a:off x="2417805" y="2679357"/>
            <a:ext cx="2150547" cy="97446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96D911C-496A-0843-8B7C-CC6AA96D295D}"/>
              </a:ext>
            </a:extLst>
          </p:cNvPr>
          <p:cNvSpPr/>
          <p:nvPr/>
        </p:nvSpPr>
        <p:spPr>
          <a:xfrm>
            <a:off x="2417804" y="3969616"/>
            <a:ext cx="2150547" cy="974467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accent2"/>
                </a:solidFill>
              </a:rPr>
              <a:t>Test Workload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F84C8B-5CC6-6447-A72F-E145D825E7DB}"/>
              </a:ext>
            </a:extLst>
          </p:cNvPr>
          <p:cNvSpPr/>
          <p:nvPr/>
        </p:nvSpPr>
        <p:spPr>
          <a:xfrm>
            <a:off x="2417805" y="1396314"/>
            <a:ext cx="2150547" cy="974467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accent2"/>
                </a:solidFill>
              </a:rPr>
              <a:t>Kind Cluster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751B1A-E444-F348-B7DB-51FF0F3C0F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66332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/>
              <a:t>Sieve: Learning</a:t>
            </a:r>
            <a:endParaRPr lang="en-US" sz="8000" dirty="0">
              <a:solidFill>
                <a:srgbClr val="C00000"/>
              </a:solidFill>
            </a:endParaRPr>
          </a:p>
        </p:txBody>
      </p:sp>
      <p:sp>
        <p:nvSpPr>
          <p:cNvPr id="6" name="Cloud Callout 5">
            <a:extLst>
              <a:ext uri="{FF2B5EF4-FFF2-40B4-BE49-F238E27FC236}">
                <a16:creationId xmlns:a16="http://schemas.microsoft.com/office/drawing/2014/main" id="{73B004BB-2F33-8B49-8836-F9618273AAD9}"/>
              </a:ext>
            </a:extLst>
          </p:cNvPr>
          <p:cNvSpPr/>
          <p:nvPr/>
        </p:nvSpPr>
        <p:spPr>
          <a:xfrm>
            <a:off x="7884853" y="1320711"/>
            <a:ext cx="3772333" cy="1901952"/>
          </a:xfrm>
          <a:prstGeom prst="cloudCallout">
            <a:avLst>
              <a:gd name="adj1" fmla="val -52004"/>
              <a:gd name="adj2" fmla="val 49045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tx2"/>
                </a:solidFill>
              </a:rPr>
              <a:t>Will the reconciler go wrong if state S is missed?</a:t>
            </a:r>
          </a:p>
        </p:txBody>
      </p:sp>
      <p:sp>
        <p:nvSpPr>
          <p:cNvPr id="20" name="Line Callout 1 19">
            <a:extLst>
              <a:ext uri="{FF2B5EF4-FFF2-40B4-BE49-F238E27FC236}">
                <a16:creationId xmlns:a16="http://schemas.microsoft.com/office/drawing/2014/main" id="{FF3A0D18-41C6-1543-9562-FC502EE8BA0D}"/>
              </a:ext>
            </a:extLst>
          </p:cNvPr>
          <p:cNvSpPr/>
          <p:nvPr/>
        </p:nvSpPr>
        <p:spPr>
          <a:xfrm>
            <a:off x="5866836" y="4541110"/>
            <a:ext cx="3507277" cy="1238254"/>
          </a:xfrm>
          <a:prstGeom prst="borderCallout1">
            <a:avLst>
              <a:gd name="adj1" fmla="val -776"/>
              <a:gd name="adj2" fmla="val 20678"/>
              <a:gd name="adj3" fmla="val -51447"/>
              <a:gd name="adj4" fmla="val 37599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tx2"/>
                </a:solidFill>
              </a:rPr>
              <a:t>Pick state S if it triggers a controller side effect</a:t>
            </a:r>
          </a:p>
        </p:txBody>
      </p:sp>
    </p:spTree>
    <p:extLst>
      <p:ext uri="{BB962C8B-B14F-4D97-AF65-F5344CB8AC3E}">
        <p14:creationId xmlns:p14="http://schemas.microsoft.com/office/powerpoint/2010/main" val="358519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 title="Title">
            <a:extLst>
              <a:ext uri="{FF2B5EF4-FFF2-40B4-BE49-F238E27FC236}">
                <a16:creationId xmlns:a16="http://schemas.microsoft.com/office/drawing/2014/main" id="{F9DE4CB1-E325-7542-9297-1010B325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192" y="2622215"/>
            <a:ext cx="2992865" cy="972406"/>
          </a:xfrm>
        </p:spPr>
        <p:txBody>
          <a:bodyPr/>
          <a:lstStyle/>
          <a:p>
            <a:pPr algn="ctr"/>
            <a:br>
              <a:rPr lang="en-US" sz="6000" dirty="0">
                <a:solidFill>
                  <a:schemeClr val="bg1"/>
                </a:solidFill>
              </a:rPr>
            </a:b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Sieve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D527AA2-D43E-AA4E-A75C-09F931E9FABA}"/>
              </a:ext>
            </a:extLst>
          </p:cNvPr>
          <p:cNvSpPr/>
          <p:nvPr/>
        </p:nvSpPr>
        <p:spPr bwMode="gray">
          <a:xfrm>
            <a:off x="5051563" y="1964724"/>
            <a:ext cx="359400" cy="2576385"/>
          </a:xfrm>
          <a:prstGeom prst="rightBrace">
            <a:avLst/>
          </a:prstGeom>
          <a:ln w="25400">
            <a:solidFill>
              <a:srgbClr val="9F284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B97857-36F1-0B49-AF74-6768186671DD}"/>
              </a:ext>
            </a:extLst>
          </p:cNvPr>
          <p:cNvSpPr/>
          <p:nvPr/>
        </p:nvSpPr>
        <p:spPr>
          <a:xfrm>
            <a:off x="5894174" y="2475291"/>
            <a:ext cx="2508421" cy="1382600"/>
          </a:xfrm>
          <a:prstGeom prst="roundRect">
            <a:avLst/>
          </a:prstGeom>
          <a:solidFill>
            <a:srgbClr val="9F2842"/>
          </a:solidFill>
          <a:ln w="76200">
            <a:solidFill>
              <a:srgbClr val="9F28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Sieve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B103241-BE2B-F047-B5D8-F3D9BB23E9C7}"/>
              </a:ext>
            </a:extLst>
          </p:cNvPr>
          <p:cNvSpPr/>
          <p:nvPr/>
        </p:nvSpPr>
        <p:spPr>
          <a:xfrm>
            <a:off x="2417805" y="2679357"/>
            <a:ext cx="2150547" cy="97446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96D911C-496A-0843-8B7C-CC6AA96D295D}"/>
              </a:ext>
            </a:extLst>
          </p:cNvPr>
          <p:cNvSpPr/>
          <p:nvPr/>
        </p:nvSpPr>
        <p:spPr>
          <a:xfrm>
            <a:off x="2417804" y="3969616"/>
            <a:ext cx="2150547" cy="974467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accent2"/>
                </a:solidFill>
              </a:rPr>
              <a:t>Test Workload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F84C8B-5CC6-6447-A72F-E145D825E7DB}"/>
              </a:ext>
            </a:extLst>
          </p:cNvPr>
          <p:cNvSpPr/>
          <p:nvPr/>
        </p:nvSpPr>
        <p:spPr>
          <a:xfrm>
            <a:off x="2417805" y="1396314"/>
            <a:ext cx="2150547" cy="974467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accent2"/>
                </a:solidFill>
              </a:rPr>
              <a:t>Kind Cluster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751B1A-E444-F348-B7DB-51FF0F3C0F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66332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/>
              <a:t>Sieve: Learning</a:t>
            </a:r>
            <a:endParaRPr lang="en-US" sz="8000" dirty="0">
              <a:solidFill>
                <a:srgbClr val="C00000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5D30C92-3EE8-C642-BEF2-4B1E8963A3DD}"/>
              </a:ext>
            </a:extLst>
          </p:cNvPr>
          <p:cNvSpPr/>
          <p:nvPr/>
        </p:nvSpPr>
        <p:spPr>
          <a:xfrm>
            <a:off x="8670613" y="2847628"/>
            <a:ext cx="852616" cy="653713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A7B0FF-27D1-0244-8D14-1B2A3C443B73}"/>
              </a:ext>
            </a:extLst>
          </p:cNvPr>
          <p:cNvSpPr/>
          <p:nvPr/>
        </p:nvSpPr>
        <p:spPr>
          <a:xfrm>
            <a:off x="9624800" y="2616730"/>
            <a:ext cx="2016456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Timing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42B9FA5-83A6-4447-BCBE-6A1A983BDEE2}"/>
              </a:ext>
            </a:extLst>
          </p:cNvPr>
          <p:cNvSpPr/>
          <p:nvPr/>
        </p:nvSpPr>
        <p:spPr>
          <a:xfrm>
            <a:off x="9737206" y="2680926"/>
            <a:ext cx="2016456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Timing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0E56145-4BB6-C34D-8C19-14146A21268B}"/>
              </a:ext>
            </a:extLst>
          </p:cNvPr>
          <p:cNvSpPr/>
          <p:nvPr/>
        </p:nvSpPr>
        <p:spPr>
          <a:xfrm>
            <a:off x="9864503" y="2745122"/>
            <a:ext cx="2016456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Timing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266F02C-72A8-494D-846C-39B7FA2AFAFF}"/>
              </a:ext>
            </a:extLst>
          </p:cNvPr>
          <p:cNvSpPr/>
          <p:nvPr/>
        </p:nvSpPr>
        <p:spPr>
          <a:xfrm>
            <a:off x="9992972" y="2817522"/>
            <a:ext cx="2016456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Event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E2B14244-A79C-CF4E-A5D6-ED35516E8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305" y="1586907"/>
            <a:ext cx="1307383" cy="130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ine Callout 1 1">
            <a:extLst>
              <a:ext uri="{FF2B5EF4-FFF2-40B4-BE49-F238E27FC236}">
                <a16:creationId xmlns:a16="http://schemas.microsoft.com/office/drawing/2014/main" id="{E00B10F7-904C-B041-B4C0-2BE39AE9BFB3}"/>
              </a:ext>
            </a:extLst>
          </p:cNvPr>
          <p:cNvSpPr/>
          <p:nvPr/>
        </p:nvSpPr>
        <p:spPr>
          <a:xfrm>
            <a:off x="8272305" y="4893198"/>
            <a:ext cx="3175983" cy="1571609"/>
          </a:xfrm>
          <a:prstGeom prst="borderCallout1">
            <a:avLst>
              <a:gd name="adj1" fmla="val -450"/>
              <a:gd name="adj2" fmla="val 53280"/>
              <a:gd name="adj3" fmla="val -61465"/>
              <a:gd name="adj4" fmla="val 82302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9F2842"/>
                </a:solidFill>
              </a:rPr>
              <a:t>Trigger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: state 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9F2842"/>
                </a:solidFill>
              </a:rPr>
              <a:t>Fault</a:t>
            </a: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: delay the reconciler</a:t>
            </a:r>
          </a:p>
        </p:txBody>
      </p:sp>
    </p:spTree>
    <p:extLst>
      <p:ext uri="{BB962C8B-B14F-4D97-AF65-F5344CB8AC3E}">
        <p14:creationId xmlns:p14="http://schemas.microsoft.com/office/powerpoint/2010/main" val="143649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 title="Title">
            <a:extLst>
              <a:ext uri="{FF2B5EF4-FFF2-40B4-BE49-F238E27FC236}">
                <a16:creationId xmlns:a16="http://schemas.microsoft.com/office/drawing/2014/main" id="{F9DE4CB1-E325-7542-9297-1010B325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192" y="2622215"/>
            <a:ext cx="2992865" cy="972406"/>
          </a:xfrm>
        </p:spPr>
        <p:txBody>
          <a:bodyPr/>
          <a:lstStyle/>
          <a:p>
            <a:pPr algn="ctr"/>
            <a:br>
              <a:rPr lang="en-US" sz="6000" dirty="0">
                <a:solidFill>
                  <a:schemeClr val="bg1"/>
                </a:solidFill>
              </a:rPr>
            </a:b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Sieve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9C0D8CC-53C6-E141-91F8-98FA6104CC5F}"/>
              </a:ext>
            </a:extLst>
          </p:cNvPr>
          <p:cNvSpPr/>
          <p:nvPr/>
        </p:nvSpPr>
        <p:spPr>
          <a:xfrm>
            <a:off x="5894174" y="2475291"/>
            <a:ext cx="2508421" cy="1382600"/>
          </a:xfrm>
          <a:prstGeom prst="roundRect">
            <a:avLst/>
          </a:prstGeom>
          <a:solidFill>
            <a:srgbClr val="9F2842"/>
          </a:solidFill>
          <a:ln w="76200">
            <a:solidFill>
              <a:srgbClr val="9F28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Sieve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B18E368-0BD4-674C-8B89-BACA864E21BD}"/>
              </a:ext>
            </a:extLst>
          </p:cNvPr>
          <p:cNvSpPr/>
          <p:nvPr/>
        </p:nvSpPr>
        <p:spPr>
          <a:xfrm>
            <a:off x="2484849" y="5252659"/>
            <a:ext cx="2016456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Event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5A5D02C-3BC8-774C-9B50-F43053555EC4}"/>
              </a:ext>
            </a:extLst>
          </p:cNvPr>
          <p:cNvSpPr/>
          <p:nvPr/>
        </p:nvSpPr>
        <p:spPr>
          <a:xfrm>
            <a:off x="2417805" y="2679357"/>
            <a:ext cx="2150547" cy="97446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7251E9A-988E-2B46-878B-B5341752611E}"/>
              </a:ext>
            </a:extLst>
          </p:cNvPr>
          <p:cNvSpPr/>
          <p:nvPr/>
        </p:nvSpPr>
        <p:spPr>
          <a:xfrm>
            <a:off x="2417804" y="3969616"/>
            <a:ext cx="2150547" cy="974467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accent2"/>
                </a:solidFill>
              </a:rPr>
              <a:t>Test Workload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783F27F-5A84-874F-B01B-5F08D4F12A53}"/>
              </a:ext>
            </a:extLst>
          </p:cNvPr>
          <p:cNvSpPr/>
          <p:nvPr/>
        </p:nvSpPr>
        <p:spPr>
          <a:xfrm>
            <a:off x="2417805" y="1396314"/>
            <a:ext cx="2150547" cy="974467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accent2"/>
                </a:solidFill>
              </a:rPr>
              <a:t>Kind Cluster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A1D50264-6585-F04B-92D0-685B4F494D2D}"/>
              </a:ext>
            </a:extLst>
          </p:cNvPr>
          <p:cNvSpPr/>
          <p:nvPr/>
        </p:nvSpPr>
        <p:spPr bwMode="gray">
          <a:xfrm>
            <a:off x="5051563" y="1964724"/>
            <a:ext cx="359400" cy="3608173"/>
          </a:xfrm>
          <a:prstGeom prst="rightBrace">
            <a:avLst>
              <a:gd name="adj1" fmla="val 8333"/>
              <a:gd name="adj2" fmla="val 34932"/>
            </a:avLst>
          </a:prstGeom>
          <a:ln w="25400">
            <a:solidFill>
              <a:srgbClr val="9F284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61B23CA-6A24-EE4C-A2AE-6D78B83E63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66332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/>
              <a:t>Sieve: Testing</a:t>
            </a:r>
            <a:endParaRPr lang="en-US" sz="8000" dirty="0">
              <a:solidFill>
                <a:srgbClr val="C00000"/>
              </a:solidFill>
            </a:endParaRPr>
          </a:p>
        </p:txBody>
      </p:sp>
      <p:sp>
        <p:nvSpPr>
          <p:cNvPr id="22" name="Line Callout 1 21">
            <a:extLst>
              <a:ext uri="{FF2B5EF4-FFF2-40B4-BE49-F238E27FC236}">
                <a16:creationId xmlns:a16="http://schemas.microsoft.com/office/drawing/2014/main" id="{F8FA9041-8517-CD42-B7D8-18142E0C429C}"/>
              </a:ext>
            </a:extLst>
          </p:cNvPr>
          <p:cNvSpPr/>
          <p:nvPr/>
        </p:nvSpPr>
        <p:spPr>
          <a:xfrm>
            <a:off x="5894174" y="4538866"/>
            <a:ext cx="4173370" cy="1477328"/>
          </a:xfrm>
          <a:prstGeom prst="borderCallout1">
            <a:avLst>
              <a:gd name="adj1" fmla="val -776"/>
              <a:gd name="adj2" fmla="val 20678"/>
              <a:gd name="adj3" fmla="val -43291"/>
              <a:gd name="adj4" fmla="val 30119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tx2"/>
                </a:solidFill>
              </a:rPr>
              <a:t>Make the reconciler miss the state S by injecting delay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489773C-25FB-BF45-9B1A-0C3D042DC892}"/>
              </a:ext>
            </a:extLst>
          </p:cNvPr>
          <p:cNvCxnSpPr>
            <a:stCxn id="15" idx="3"/>
          </p:cNvCxnSpPr>
          <p:nvPr/>
        </p:nvCxnSpPr>
        <p:spPr bwMode="gray">
          <a:xfrm flipV="1">
            <a:off x="4501305" y="5572897"/>
            <a:ext cx="1392869" cy="235481"/>
          </a:xfrm>
          <a:prstGeom prst="line">
            <a:avLst/>
          </a:prstGeom>
          <a:ln w="25400">
            <a:solidFill>
              <a:schemeClr val="tx1"/>
            </a:solidFill>
            <a:prstDash val="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926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 title="Title">
            <a:extLst>
              <a:ext uri="{FF2B5EF4-FFF2-40B4-BE49-F238E27FC236}">
                <a16:creationId xmlns:a16="http://schemas.microsoft.com/office/drawing/2014/main" id="{F9DE4CB1-E325-7542-9297-1010B325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192" y="2622215"/>
            <a:ext cx="2992865" cy="972406"/>
          </a:xfrm>
        </p:spPr>
        <p:txBody>
          <a:bodyPr/>
          <a:lstStyle/>
          <a:p>
            <a:pPr algn="ctr"/>
            <a:br>
              <a:rPr lang="en-US" sz="6000" dirty="0">
                <a:solidFill>
                  <a:schemeClr val="bg1"/>
                </a:solidFill>
              </a:rPr>
            </a:b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Sieve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9C0D8CC-53C6-E141-91F8-98FA6104CC5F}"/>
              </a:ext>
            </a:extLst>
          </p:cNvPr>
          <p:cNvSpPr/>
          <p:nvPr/>
        </p:nvSpPr>
        <p:spPr>
          <a:xfrm>
            <a:off x="5894174" y="2475291"/>
            <a:ext cx="2508421" cy="1382600"/>
          </a:xfrm>
          <a:prstGeom prst="roundRect">
            <a:avLst/>
          </a:prstGeom>
          <a:solidFill>
            <a:srgbClr val="9F2842"/>
          </a:solidFill>
          <a:ln w="76200">
            <a:solidFill>
              <a:srgbClr val="9F284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Sieve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F25D903-C74A-534B-B243-14942F7B323A}"/>
              </a:ext>
            </a:extLst>
          </p:cNvPr>
          <p:cNvSpPr/>
          <p:nvPr/>
        </p:nvSpPr>
        <p:spPr>
          <a:xfrm>
            <a:off x="8670613" y="2847628"/>
            <a:ext cx="852616" cy="653713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84A8978-835E-E544-9C45-0BF77714B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305" y="1586907"/>
            <a:ext cx="1307383" cy="130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C145E7-510A-6348-8D6A-CE3F75362DEE}"/>
              </a:ext>
            </a:extLst>
          </p:cNvPr>
          <p:cNvSpPr/>
          <p:nvPr/>
        </p:nvSpPr>
        <p:spPr>
          <a:xfrm>
            <a:off x="7658624" y="2510216"/>
            <a:ext cx="58581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500" dirty="0">
                <a:solidFill>
                  <a:srgbClr val="9F2842"/>
                </a:solidFill>
              </a:rPr>
              <a:t>Bug </a:t>
            </a:r>
          </a:p>
          <a:p>
            <a:pPr algn="ctr"/>
            <a:r>
              <a:rPr lang="en-US" sz="4500" dirty="0">
                <a:solidFill>
                  <a:srgbClr val="9F2842"/>
                </a:solidFill>
              </a:rPr>
              <a:t>found!</a:t>
            </a:r>
            <a:endParaRPr lang="en-US" sz="4500" dirty="0">
              <a:solidFill>
                <a:schemeClr val="bg2">
                  <a:lumMod val="10000"/>
                </a:schemeClr>
              </a:solidFill>
              <a:latin typeface="Courier" pitchFamily="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B18E368-0BD4-674C-8B89-BACA864E21BD}"/>
              </a:ext>
            </a:extLst>
          </p:cNvPr>
          <p:cNvSpPr/>
          <p:nvPr/>
        </p:nvSpPr>
        <p:spPr>
          <a:xfrm>
            <a:off x="2484849" y="5252659"/>
            <a:ext cx="2016456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Event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5A5D02C-3BC8-774C-9B50-F43053555EC4}"/>
              </a:ext>
            </a:extLst>
          </p:cNvPr>
          <p:cNvSpPr/>
          <p:nvPr/>
        </p:nvSpPr>
        <p:spPr>
          <a:xfrm>
            <a:off x="2417805" y="2679357"/>
            <a:ext cx="2150547" cy="97446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7251E9A-988E-2B46-878B-B5341752611E}"/>
              </a:ext>
            </a:extLst>
          </p:cNvPr>
          <p:cNvSpPr/>
          <p:nvPr/>
        </p:nvSpPr>
        <p:spPr>
          <a:xfrm>
            <a:off x="2417804" y="3969616"/>
            <a:ext cx="2150547" cy="974467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accent2"/>
                </a:solidFill>
              </a:rPr>
              <a:t>Test Workload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783F27F-5A84-874F-B01B-5F08D4F12A53}"/>
              </a:ext>
            </a:extLst>
          </p:cNvPr>
          <p:cNvSpPr/>
          <p:nvPr/>
        </p:nvSpPr>
        <p:spPr>
          <a:xfrm>
            <a:off x="2417805" y="1396314"/>
            <a:ext cx="2150547" cy="974467"/>
          </a:xfrm>
          <a:prstGeom prst="round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chemeClr val="accent2"/>
                </a:solidFill>
              </a:rPr>
              <a:t>Kind Cluster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A1D50264-6585-F04B-92D0-685B4F494D2D}"/>
              </a:ext>
            </a:extLst>
          </p:cNvPr>
          <p:cNvSpPr/>
          <p:nvPr/>
        </p:nvSpPr>
        <p:spPr bwMode="gray">
          <a:xfrm>
            <a:off x="5051563" y="1964724"/>
            <a:ext cx="359400" cy="3608173"/>
          </a:xfrm>
          <a:prstGeom prst="rightBrace">
            <a:avLst>
              <a:gd name="adj1" fmla="val 8333"/>
              <a:gd name="adj2" fmla="val 34932"/>
            </a:avLst>
          </a:prstGeom>
          <a:ln w="25400">
            <a:solidFill>
              <a:srgbClr val="9F284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61B23CA-6A24-EE4C-A2AE-6D78B83E63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66332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/>
              <a:t>Sieve: Testing</a:t>
            </a:r>
            <a:endParaRPr lang="en-US" sz="8000" dirty="0">
              <a:solidFill>
                <a:srgbClr val="C00000"/>
              </a:solidFill>
            </a:endParaRPr>
          </a:p>
        </p:txBody>
      </p:sp>
      <p:sp>
        <p:nvSpPr>
          <p:cNvPr id="22" name="Line Callout 1 21">
            <a:extLst>
              <a:ext uri="{FF2B5EF4-FFF2-40B4-BE49-F238E27FC236}">
                <a16:creationId xmlns:a16="http://schemas.microsoft.com/office/drawing/2014/main" id="{F8FA9041-8517-CD42-B7D8-18142E0C429C}"/>
              </a:ext>
            </a:extLst>
          </p:cNvPr>
          <p:cNvSpPr/>
          <p:nvPr/>
        </p:nvSpPr>
        <p:spPr>
          <a:xfrm>
            <a:off x="5894174" y="4538866"/>
            <a:ext cx="4173370" cy="1477328"/>
          </a:xfrm>
          <a:prstGeom prst="borderCallout1">
            <a:avLst>
              <a:gd name="adj1" fmla="val -776"/>
              <a:gd name="adj2" fmla="val 20678"/>
              <a:gd name="adj3" fmla="val -43291"/>
              <a:gd name="adj4" fmla="val 30119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tx2"/>
                </a:solidFill>
              </a:rPr>
              <a:t>Test assertions: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tx2"/>
                </a:solidFill>
              </a:rPr>
              <a:t>Compare resource status during </a:t>
            </a:r>
            <a:r>
              <a:rPr lang="en-US" sz="2400" dirty="0">
                <a:solidFill>
                  <a:srgbClr val="C00000"/>
                </a:solidFill>
              </a:rPr>
              <a:t>learning</a:t>
            </a:r>
            <a:r>
              <a:rPr lang="en-US" sz="2400" dirty="0">
                <a:solidFill>
                  <a:schemeClr val="tx2"/>
                </a:solidFill>
              </a:rPr>
              <a:t> run and </a:t>
            </a:r>
            <a:r>
              <a:rPr lang="en-US" sz="2400" dirty="0">
                <a:solidFill>
                  <a:srgbClr val="C00000"/>
                </a:solidFill>
              </a:rPr>
              <a:t>testing</a:t>
            </a:r>
            <a:r>
              <a:rPr lang="en-US" sz="2400" dirty="0">
                <a:solidFill>
                  <a:schemeClr val="tx2"/>
                </a:solidFill>
              </a:rPr>
              <a:t> run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677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uiExpan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218BE84-3C35-C54F-A1CE-3839BEDDF55E}"/>
              </a:ext>
            </a:extLst>
          </p:cNvPr>
          <p:cNvSpPr/>
          <p:nvPr/>
        </p:nvSpPr>
        <p:spPr>
          <a:xfrm>
            <a:off x="4710455" y="2510310"/>
            <a:ext cx="2767913" cy="125421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952BA0-1C2E-7949-9AC0-4AA90FE4F423}"/>
              </a:ext>
            </a:extLst>
          </p:cNvPr>
          <p:cNvSpPr/>
          <p:nvPr/>
        </p:nvSpPr>
        <p:spPr>
          <a:xfrm>
            <a:off x="432958" y="25103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API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0B7B6C0-F4AE-2A4A-9653-2F3BF1313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4342" y="1664216"/>
            <a:ext cx="825144" cy="800786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AA50E47-A1E9-7849-9EBB-655CA68AC73B}"/>
              </a:ext>
            </a:extLst>
          </p:cNvPr>
          <p:cNvSpPr/>
          <p:nvPr/>
        </p:nvSpPr>
        <p:spPr>
          <a:xfrm>
            <a:off x="9148591" y="25103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500" dirty="0" err="1">
                <a:solidFill>
                  <a:schemeClr val="accent2"/>
                </a:solidFill>
              </a:rPr>
              <a:t>MyApp</a:t>
            </a:r>
            <a:endParaRPr lang="en-US" sz="3500" dirty="0">
              <a:solidFill>
                <a:schemeClr val="accent2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250533-8419-C74B-B504-3ADA678E4EB5}"/>
              </a:ext>
            </a:extLst>
          </p:cNvPr>
          <p:cNvSpPr/>
          <p:nvPr/>
        </p:nvSpPr>
        <p:spPr>
          <a:xfrm>
            <a:off x="2635330" y="4276569"/>
            <a:ext cx="231826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500" dirty="0">
                <a:solidFill>
                  <a:srgbClr val="9F2842"/>
                </a:solidFill>
              </a:rPr>
              <a:t>Desired</a:t>
            </a:r>
            <a:br>
              <a:rPr lang="en-US" sz="4500" dirty="0">
                <a:solidFill>
                  <a:srgbClr val="9F2842"/>
                </a:solidFill>
              </a:rPr>
            </a:br>
            <a:r>
              <a:rPr lang="en-US" sz="4500" dirty="0">
                <a:solidFill>
                  <a:srgbClr val="9F2842"/>
                </a:solidFill>
              </a:rPr>
              <a:t>State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C1BF78-A3E8-0A40-9470-B5D739EBD25E}"/>
              </a:ext>
            </a:extLst>
          </p:cNvPr>
          <p:cNvSpPr/>
          <p:nvPr/>
        </p:nvSpPr>
        <p:spPr>
          <a:xfrm>
            <a:off x="7235233" y="4276569"/>
            <a:ext cx="226215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500" dirty="0">
                <a:solidFill>
                  <a:srgbClr val="9F2842"/>
                </a:solidFill>
              </a:rPr>
              <a:t>Current</a:t>
            </a:r>
            <a:br>
              <a:rPr lang="en-US" sz="4500" dirty="0">
                <a:solidFill>
                  <a:srgbClr val="9F2842"/>
                </a:solidFill>
              </a:rPr>
            </a:br>
            <a:r>
              <a:rPr lang="en-US" sz="4500" dirty="0">
                <a:solidFill>
                  <a:srgbClr val="9F2842"/>
                </a:solidFill>
              </a:rPr>
              <a:t>State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8AABA4A-5F7D-344F-AF44-00B771A3CCDF}"/>
              </a:ext>
            </a:extLst>
          </p:cNvPr>
          <p:cNvCxnSpPr>
            <a:cxnSpLocks/>
            <a:stCxn id="8" idx="3"/>
            <a:endCxn id="2" idx="1"/>
          </p:cNvCxnSpPr>
          <p:nvPr/>
        </p:nvCxnSpPr>
        <p:spPr bwMode="gray">
          <a:xfrm>
            <a:off x="3200871" y="3137416"/>
            <a:ext cx="1509584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BB7DDA7-9413-E34C-B188-F4062C6B0AC8}"/>
              </a:ext>
            </a:extLst>
          </p:cNvPr>
          <p:cNvCxnSpPr>
            <a:cxnSpLocks/>
            <a:stCxn id="2" idx="3"/>
            <a:endCxn id="12" idx="1"/>
          </p:cNvCxnSpPr>
          <p:nvPr/>
        </p:nvCxnSpPr>
        <p:spPr bwMode="gray">
          <a:xfrm>
            <a:off x="7478368" y="3137416"/>
            <a:ext cx="1670223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0CAAE01-83DB-AF42-8D43-5B9DF4501284}"/>
              </a:ext>
            </a:extLst>
          </p:cNvPr>
          <p:cNvGrpSpPr/>
          <p:nvPr/>
        </p:nvGrpSpPr>
        <p:grpSpPr>
          <a:xfrm>
            <a:off x="4953593" y="4164227"/>
            <a:ext cx="2281640" cy="914400"/>
            <a:chOff x="4953593" y="4164227"/>
            <a:chExt cx="2281640" cy="91440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4FF0C75-536C-5248-81AD-5C85FF0BE602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 bwMode="gray">
            <a:xfrm>
              <a:off x="4953593" y="5015233"/>
              <a:ext cx="228164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prstDash val="solid"/>
              <a:miter lim="800000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Graphic 42" descr="Single gear with solid fill">
              <a:extLst>
                <a:ext uri="{FF2B5EF4-FFF2-40B4-BE49-F238E27FC236}">
                  <a16:creationId xmlns:a16="http://schemas.microsoft.com/office/drawing/2014/main" id="{0419794F-D240-EC42-BA40-6ABE83FE2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17090" y="4164227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69639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999"/>
    </mc:Choice>
    <mc:Fallback xmlns="">
      <p:transition advTm="33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AB79960-98F2-D94D-B3A4-326C3583B804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1477328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Debugging with Sieve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1411D-B6AF-5749-A53A-F7868925E5C2}"/>
              </a:ext>
            </a:extLst>
          </p:cNvPr>
          <p:cNvSpPr txBox="1">
            <a:spLocks/>
          </p:cNvSpPr>
          <p:nvPr/>
        </p:nvSpPr>
        <p:spPr>
          <a:xfrm>
            <a:off x="1859053" y="3094901"/>
            <a:ext cx="8470718" cy="19587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cassandraPod.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GetDeletionTimestamp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!= nil {</a:t>
            </a:r>
          </a:p>
          <a:p>
            <a:pPr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existingPVCs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:=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r.getPVCs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cassandraPod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r.deletePersistenceVolumeClaim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existingPVCs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0B4C8A2E-0963-BF42-A7E0-EFFE1473A58A}"/>
              </a:ext>
            </a:extLst>
          </p:cNvPr>
          <p:cNvSpPr/>
          <p:nvPr/>
        </p:nvSpPr>
        <p:spPr>
          <a:xfrm>
            <a:off x="2532888" y="2195719"/>
            <a:ext cx="2313432" cy="657210"/>
          </a:xfrm>
          <a:prstGeom prst="borderCallout1">
            <a:avLst>
              <a:gd name="adj1" fmla="val 98335"/>
              <a:gd name="adj2" fmla="val 47351"/>
              <a:gd name="adj3" fmla="val 155583"/>
              <a:gd name="adj4" fmla="val 60168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No finalizers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300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reptile, turtle&#10;&#10;Description automatically generated">
            <a:extLst>
              <a:ext uri="{FF2B5EF4-FFF2-40B4-BE49-F238E27FC236}">
                <a16:creationId xmlns:a16="http://schemas.microsoft.com/office/drawing/2014/main" id="{B412E65E-4492-F941-AF07-EFA8F4E0C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24851" y="4259924"/>
            <a:ext cx="1433938" cy="954465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389681C-EE21-8B4F-8ECF-52CD484D7676}"/>
              </a:ext>
            </a:extLst>
          </p:cNvPr>
          <p:cNvSpPr/>
          <p:nvPr/>
        </p:nvSpPr>
        <p:spPr>
          <a:xfrm>
            <a:off x="4044968" y="3035810"/>
            <a:ext cx="4564609" cy="217394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Controller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9" name="Graphic 18" descr="Arrow circle with solid fill">
            <a:extLst>
              <a:ext uri="{FF2B5EF4-FFF2-40B4-BE49-F238E27FC236}">
                <a16:creationId xmlns:a16="http://schemas.microsoft.com/office/drawing/2014/main" id="{B31B6277-8F62-3246-BD29-44F439823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9181" y="3171338"/>
            <a:ext cx="1344706" cy="134470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7B4ED155-7D1C-864F-8795-C9E808B283CB}"/>
              </a:ext>
            </a:extLst>
          </p:cNvPr>
          <p:cNvSpPr txBox="1">
            <a:spLocks/>
          </p:cNvSpPr>
          <p:nvPr/>
        </p:nvSpPr>
        <p:spPr>
          <a:xfrm>
            <a:off x="6670594" y="4153158"/>
            <a:ext cx="1954218" cy="105661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Reconciler </a:t>
            </a:r>
          </a:p>
          <a:p>
            <a:r>
              <a:rPr lang="en-US" sz="3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loop</a:t>
            </a:r>
            <a:endParaRPr lang="en-US" sz="8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124A3E54-635B-0942-9F62-439FC035AE4D}"/>
              </a:ext>
            </a:extLst>
          </p:cNvPr>
          <p:cNvSpPr/>
          <p:nvPr/>
        </p:nvSpPr>
        <p:spPr>
          <a:xfrm>
            <a:off x="4816754" y="3809223"/>
            <a:ext cx="793288" cy="683869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5E82BC-239C-E848-AA15-1F82DECC00E9}"/>
              </a:ext>
            </a:extLst>
          </p:cNvPr>
          <p:cNvSpPr txBox="1"/>
          <p:nvPr/>
        </p:nvSpPr>
        <p:spPr>
          <a:xfrm>
            <a:off x="4947960" y="3986784"/>
            <a:ext cx="793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B2C3E69-D908-E946-AB61-3763D1D6A2E1}"/>
              </a:ext>
            </a:extLst>
          </p:cNvPr>
          <p:cNvCxnSpPr>
            <a:cxnSpLocks/>
          </p:cNvCxnSpPr>
          <p:nvPr/>
        </p:nvCxnSpPr>
        <p:spPr>
          <a:xfrm>
            <a:off x="1088136" y="4219803"/>
            <a:ext cx="2956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38F090FC-7C75-AD49-857B-5E03A6855EDE}"/>
              </a:ext>
            </a:extLst>
          </p:cNvPr>
          <p:cNvSpPr txBox="1">
            <a:spLocks/>
          </p:cNvSpPr>
          <p:nvPr/>
        </p:nvSpPr>
        <p:spPr>
          <a:xfrm>
            <a:off x="1088136" y="3472059"/>
            <a:ext cx="2817879" cy="7075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update pod P</a:t>
            </a:r>
            <a:endParaRPr lang="en-US" sz="3500" dirty="0">
              <a:solidFill>
                <a:srgbClr val="C00000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9B4F295-EAED-D04F-AE1D-44C7E2C0C564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1477328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Debugging with Sieve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2E2B2D-B8CF-D74C-A4E2-545D949BC2E4}"/>
              </a:ext>
            </a:extLst>
          </p:cNvPr>
          <p:cNvSpPr/>
          <p:nvPr/>
        </p:nvSpPr>
        <p:spPr>
          <a:xfrm>
            <a:off x="523966" y="1780160"/>
            <a:ext cx="704200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When scaling down (2 -&gt; 1):</a:t>
            </a:r>
            <a:endParaRPr lang="en-US" sz="4400" dirty="0">
              <a:solidFill>
                <a:schemeClr val="accent2"/>
              </a:solidFill>
              <a:latin typeface="Courier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7861C79-F441-9649-877C-A0C15DB63CD3}"/>
              </a:ext>
            </a:extLst>
          </p:cNvPr>
          <p:cNvSpPr txBox="1">
            <a:spLocks/>
          </p:cNvSpPr>
          <p:nvPr/>
        </p:nvSpPr>
        <p:spPr>
          <a:xfrm>
            <a:off x="1211452" y="4205905"/>
            <a:ext cx="2767913" cy="10566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deletionTimestamp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":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"NON-NIL”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4F1DA706-7635-5541-ACB9-FAA5E0201B4E}"/>
              </a:ext>
            </a:extLst>
          </p:cNvPr>
          <p:cNvSpPr/>
          <p:nvPr/>
        </p:nvSpPr>
        <p:spPr>
          <a:xfrm>
            <a:off x="4816754" y="3805364"/>
            <a:ext cx="793288" cy="683869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AD90F9-850D-8042-824C-972EBDC34D73}"/>
              </a:ext>
            </a:extLst>
          </p:cNvPr>
          <p:cNvSpPr txBox="1"/>
          <p:nvPr/>
        </p:nvSpPr>
        <p:spPr>
          <a:xfrm>
            <a:off x="4947960" y="3982925"/>
            <a:ext cx="793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736D4E6-7746-544E-9BC6-4597343CCE52}"/>
              </a:ext>
            </a:extLst>
          </p:cNvPr>
          <p:cNvCxnSpPr>
            <a:cxnSpLocks/>
          </p:cNvCxnSpPr>
          <p:nvPr/>
        </p:nvCxnSpPr>
        <p:spPr bwMode="gray">
          <a:xfrm flipV="1">
            <a:off x="8091777" y="3504967"/>
            <a:ext cx="1150043" cy="349780"/>
          </a:xfrm>
          <a:prstGeom prst="line">
            <a:avLst/>
          </a:prstGeom>
          <a:ln w="381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D30E949-6FD9-5C4D-B739-D02E4D58A9A1}"/>
              </a:ext>
            </a:extLst>
          </p:cNvPr>
          <p:cNvSpPr txBox="1"/>
          <p:nvPr/>
        </p:nvSpPr>
        <p:spPr>
          <a:xfrm>
            <a:off x="8675180" y="2432366"/>
            <a:ext cx="3474211" cy="1072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</a:rPr>
              <a:t>Has not yet seen </a:t>
            </a: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deletionTimestamp</a:t>
            </a:r>
            <a:endParaRPr lang="en-US" sz="2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18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5" grpId="0"/>
      <p:bldP spid="16" grpId="0" animBg="1"/>
      <p:bldP spid="17" grpId="0"/>
      <p:bldP spid="2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reptile, turtle&#10;&#10;Description automatically generated">
            <a:extLst>
              <a:ext uri="{FF2B5EF4-FFF2-40B4-BE49-F238E27FC236}">
                <a16:creationId xmlns:a16="http://schemas.microsoft.com/office/drawing/2014/main" id="{B412E65E-4492-F941-AF07-EFA8F4E0C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24851" y="4259924"/>
            <a:ext cx="1433938" cy="954465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389681C-EE21-8B4F-8ECF-52CD484D7676}"/>
              </a:ext>
            </a:extLst>
          </p:cNvPr>
          <p:cNvSpPr/>
          <p:nvPr/>
        </p:nvSpPr>
        <p:spPr>
          <a:xfrm>
            <a:off x="4044968" y="3035810"/>
            <a:ext cx="4564609" cy="217394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Controller</a:t>
            </a: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9" name="Graphic 18" descr="Arrow circle with solid fill">
            <a:extLst>
              <a:ext uri="{FF2B5EF4-FFF2-40B4-BE49-F238E27FC236}">
                <a16:creationId xmlns:a16="http://schemas.microsoft.com/office/drawing/2014/main" id="{B31B6277-8F62-3246-BD29-44F439823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9181" y="3171338"/>
            <a:ext cx="1344706" cy="134470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7B4ED155-7D1C-864F-8795-C9E808B283CB}"/>
              </a:ext>
            </a:extLst>
          </p:cNvPr>
          <p:cNvSpPr txBox="1">
            <a:spLocks/>
          </p:cNvSpPr>
          <p:nvPr/>
        </p:nvSpPr>
        <p:spPr>
          <a:xfrm>
            <a:off x="6670594" y="4153158"/>
            <a:ext cx="1954218" cy="105661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Reconciler </a:t>
            </a:r>
          </a:p>
          <a:p>
            <a:r>
              <a:rPr lang="en-US" sz="3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loop</a:t>
            </a:r>
            <a:endParaRPr lang="en-US" sz="8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124A3E54-635B-0942-9F62-439FC035AE4D}"/>
              </a:ext>
            </a:extLst>
          </p:cNvPr>
          <p:cNvSpPr/>
          <p:nvPr/>
        </p:nvSpPr>
        <p:spPr>
          <a:xfrm>
            <a:off x="4816754" y="3809223"/>
            <a:ext cx="793288" cy="683869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5E82BC-239C-E848-AA15-1F82DECC00E9}"/>
              </a:ext>
            </a:extLst>
          </p:cNvPr>
          <p:cNvSpPr txBox="1"/>
          <p:nvPr/>
        </p:nvSpPr>
        <p:spPr>
          <a:xfrm>
            <a:off x="4947960" y="3986784"/>
            <a:ext cx="793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B2C3E69-D908-E946-AB61-3763D1D6A2E1}"/>
              </a:ext>
            </a:extLst>
          </p:cNvPr>
          <p:cNvCxnSpPr>
            <a:cxnSpLocks/>
          </p:cNvCxnSpPr>
          <p:nvPr/>
        </p:nvCxnSpPr>
        <p:spPr>
          <a:xfrm>
            <a:off x="1088136" y="4219803"/>
            <a:ext cx="2956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38F090FC-7C75-AD49-857B-5E03A6855EDE}"/>
              </a:ext>
            </a:extLst>
          </p:cNvPr>
          <p:cNvSpPr txBox="1">
            <a:spLocks/>
          </p:cNvSpPr>
          <p:nvPr/>
        </p:nvSpPr>
        <p:spPr>
          <a:xfrm>
            <a:off x="1088136" y="3472059"/>
            <a:ext cx="2817879" cy="7075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delete pod P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9B4F295-EAED-D04F-AE1D-44C7E2C0C564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1477328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Debugging with Sieve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2E2B2D-B8CF-D74C-A4E2-545D949BC2E4}"/>
              </a:ext>
            </a:extLst>
          </p:cNvPr>
          <p:cNvSpPr/>
          <p:nvPr/>
        </p:nvSpPr>
        <p:spPr>
          <a:xfrm>
            <a:off x="523966" y="1780160"/>
            <a:ext cx="704200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When scaling down (2 -&gt; 1):</a:t>
            </a:r>
            <a:endParaRPr lang="en-US" sz="4400" dirty="0">
              <a:solidFill>
                <a:schemeClr val="accent2"/>
              </a:solidFill>
              <a:latin typeface="Courier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4F1DA706-7635-5541-ACB9-FAA5E0201B4E}"/>
              </a:ext>
            </a:extLst>
          </p:cNvPr>
          <p:cNvSpPr/>
          <p:nvPr/>
        </p:nvSpPr>
        <p:spPr>
          <a:xfrm>
            <a:off x="4816754" y="3805364"/>
            <a:ext cx="793288" cy="683869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AD90F9-850D-8042-824C-972EBDC34D73}"/>
              </a:ext>
            </a:extLst>
          </p:cNvPr>
          <p:cNvSpPr txBox="1"/>
          <p:nvPr/>
        </p:nvSpPr>
        <p:spPr>
          <a:xfrm>
            <a:off x="4947960" y="3982925"/>
            <a:ext cx="793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S2</a:t>
            </a: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1122940E-3F29-8E47-9AE6-81E36E131183}"/>
              </a:ext>
            </a:extLst>
          </p:cNvPr>
          <p:cNvSpPr/>
          <p:nvPr/>
        </p:nvSpPr>
        <p:spPr>
          <a:xfrm>
            <a:off x="4810785" y="3804233"/>
            <a:ext cx="793288" cy="683869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8A92E7-52D5-0844-ACBF-D3375FD1B6D0}"/>
              </a:ext>
            </a:extLst>
          </p:cNvPr>
          <p:cNvSpPr txBox="1"/>
          <p:nvPr/>
        </p:nvSpPr>
        <p:spPr>
          <a:xfrm>
            <a:off x="4941991" y="3981794"/>
            <a:ext cx="793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0FC460-1215-7B4D-8D6C-3735B30230E2}"/>
              </a:ext>
            </a:extLst>
          </p:cNvPr>
          <p:cNvCxnSpPr>
            <a:cxnSpLocks/>
          </p:cNvCxnSpPr>
          <p:nvPr/>
        </p:nvCxnSpPr>
        <p:spPr bwMode="gray">
          <a:xfrm flipV="1">
            <a:off x="8091777" y="3504967"/>
            <a:ext cx="1150043" cy="349780"/>
          </a:xfrm>
          <a:prstGeom prst="line">
            <a:avLst/>
          </a:prstGeom>
          <a:ln w="381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F81B63A-EC5B-1E4E-8632-866EB8126DEB}"/>
              </a:ext>
            </a:extLst>
          </p:cNvPr>
          <p:cNvSpPr txBox="1"/>
          <p:nvPr/>
        </p:nvSpPr>
        <p:spPr>
          <a:xfrm>
            <a:off x="8675180" y="2432366"/>
            <a:ext cx="3474211" cy="1072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</a:rPr>
              <a:t>Completely missed </a:t>
            </a:r>
            <a:r>
              <a:rPr lang="en-US" sz="28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deletionTimestamp</a:t>
            </a:r>
            <a:endParaRPr lang="en-US" sz="2800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74281F-0AA9-4A4C-8597-0FED2E5D278F}"/>
              </a:ext>
            </a:extLst>
          </p:cNvPr>
          <p:cNvSpPr txBox="1"/>
          <p:nvPr/>
        </p:nvSpPr>
        <p:spPr>
          <a:xfrm>
            <a:off x="1644771" y="5325805"/>
            <a:ext cx="9728304" cy="12286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dirty="0">
                <a:solidFill>
                  <a:schemeClr val="tx2"/>
                </a:solidFill>
              </a:rPr>
              <a:t>The bug causes </a:t>
            </a:r>
            <a:r>
              <a:rPr lang="en-US" sz="3200" dirty="0">
                <a:solidFill>
                  <a:srgbClr val="C00000"/>
                </a:solidFill>
              </a:rPr>
              <a:t>resource leak </a:t>
            </a:r>
            <a:r>
              <a:rPr lang="en-US" sz="3200" dirty="0">
                <a:solidFill>
                  <a:schemeClr val="tx2"/>
                </a:solidFill>
              </a:rPr>
              <a:t>and</a:t>
            </a:r>
            <a:r>
              <a:rPr lang="en-US" sz="3200" dirty="0">
                <a:solidFill>
                  <a:srgbClr val="C00000"/>
                </a:solidFill>
              </a:rPr>
              <a:t> prevents future scale-up</a:t>
            </a:r>
          </a:p>
          <a:p>
            <a:pPr algn="ctr">
              <a:lnSpc>
                <a:spcPct val="130000"/>
              </a:lnSpc>
            </a:pPr>
            <a:r>
              <a:rPr lang="en-US" sz="3200" dirty="0">
                <a:solidFill>
                  <a:schemeClr val="tx2"/>
                </a:solidFill>
              </a:rPr>
              <a:t>The bug has been confirmed and fixed</a:t>
            </a:r>
          </a:p>
        </p:txBody>
      </p:sp>
    </p:spTree>
    <p:extLst>
      <p:ext uri="{BB962C8B-B14F-4D97-AF65-F5344CB8AC3E}">
        <p14:creationId xmlns:p14="http://schemas.microsoft.com/office/powerpoint/2010/main" val="376036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/>
      <p:bldP spid="28" grpId="0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5780FE-9964-E94A-8A97-51F8A06D8CD6}"/>
              </a:ext>
            </a:extLst>
          </p:cNvPr>
          <p:cNvSpPr/>
          <p:nvPr/>
        </p:nvSpPr>
        <p:spPr>
          <a:xfrm>
            <a:off x="2344808" y="2139714"/>
            <a:ext cx="768607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Observability gaps</a:t>
            </a:r>
          </a:p>
          <a:p>
            <a:pPr algn="ctr"/>
            <a:endParaRPr lang="en-US" sz="3200" dirty="0">
              <a:solidFill>
                <a:schemeClr val="tx2"/>
              </a:solidFill>
            </a:endParaRPr>
          </a:p>
          <a:p>
            <a:pPr algn="ctr"/>
            <a:r>
              <a:rPr lang="en-US" sz="3200" dirty="0">
                <a:solidFill>
                  <a:schemeClr val="tx2"/>
                </a:solidFill>
              </a:rPr>
              <a:t>Time travel</a:t>
            </a:r>
          </a:p>
          <a:p>
            <a:pPr algn="ctr"/>
            <a:endParaRPr lang="en-US" sz="3200" dirty="0">
              <a:solidFill>
                <a:schemeClr val="tx2"/>
              </a:solidFill>
            </a:endParaRPr>
          </a:p>
          <a:p>
            <a:pPr algn="ctr"/>
            <a:r>
              <a:rPr lang="en-US" sz="3200" dirty="0">
                <a:solidFill>
                  <a:schemeClr val="tx2"/>
                </a:solidFill>
              </a:rPr>
              <a:t>Atomicity violations</a:t>
            </a:r>
          </a:p>
          <a:p>
            <a:pPr algn="ctr"/>
            <a:endParaRPr lang="en-US" sz="3200" dirty="0">
              <a:solidFill>
                <a:schemeClr val="tx2"/>
              </a:solidFill>
            </a:endParaRPr>
          </a:p>
          <a:p>
            <a:pPr algn="ctr"/>
            <a:r>
              <a:rPr lang="en-US" sz="3200" dirty="0">
                <a:solidFill>
                  <a:schemeClr val="tx2"/>
                </a:solidFill>
              </a:rPr>
              <a:t>…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4FF0F29-404E-714C-9971-350BE052BF8A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1477328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Bug Patterns</a:t>
            </a:r>
          </a:p>
        </p:txBody>
      </p:sp>
    </p:spTree>
    <p:extLst>
      <p:ext uri="{BB962C8B-B14F-4D97-AF65-F5344CB8AC3E}">
        <p14:creationId xmlns:p14="http://schemas.microsoft.com/office/powerpoint/2010/main" val="384346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 title="Title">
            <a:extLst>
              <a:ext uri="{FF2B5EF4-FFF2-40B4-BE49-F238E27FC236}">
                <a16:creationId xmlns:a16="http://schemas.microsoft.com/office/drawing/2014/main" id="{8548B6B9-222F-D647-AA5D-674B8625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892" y="1164202"/>
            <a:ext cx="2992865" cy="972406"/>
          </a:xfrm>
        </p:spPr>
        <p:txBody>
          <a:bodyPr/>
          <a:lstStyle/>
          <a:p>
            <a:pPr algn="ctr"/>
            <a:br>
              <a:rPr lang="en-US" sz="6000" dirty="0"/>
            </a:br>
            <a:br>
              <a:rPr lang="en-US" sz="6000" dirty="0"/>
            </a:br>
            <a:r>
              <a:rPr lang="en-US" sz="6000" dirty="0">
                <a:solidFill>
                  <a:srgbClr val="9F2842"/>
                </a:solidFill>
              </a:rPr>
              <a:t>Sieve</a:t>
            </a:r>
          </a:p>
        </p:txBody>
      </p:sp>
      <p:pic>
        <p:nvPicPr>
          <p:cNvPr id="1026" name="Picture 2" descr="@sieve-project">
            <a:extLst>
              <a:ext uri="{FF2B5EF4-FFF2-40B4-BE49-F238E27FC236}">
                <a16:creationId xmlns:a16="http://schemas.microsoft.com/office/drawing/2014/main" id="{3BEA00FF-9FF3-144A-BE3A-8D48C3E89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839" y="954715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 title="Title">
            <a:extLst>
              <a:ext uri="{FF2B5EF4-FFF2-40B4-BE49-F238E27FC236}">
                <a16:creationId xmlns:a16="http://schemas.microsoft.com/office/drawing/2014/main" id="{922D7940-0C47-1C43-98E2-BB0A4B951D0D}"/>
              </a:ext>
            </a:extLst>
          </p:cNvPr>
          <p:cNvSpPr txBox="1">
            <a:spLocks/>
          </p:cNvSpPr>
          <p:nvPr/>
        </p:nvSpPr>
        <p:spPr>
          <a:xfrm>
            <a:off x="5548330" y="3033294"/>
            <a:ext cx="2992865" cy="25146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solidFill>
                  <a:srgbClr val="9F2842"/>
                </a:solidFill>
              </a:rPr>
              <a:t>Overview</a:t>
            </a:r>
          </a:p>
          <a:p>
            <a:endParaRPr lang="en-US" sz="3500" dirty="0">
              <a:solidFill>
                <a:srgbClr val="9F2842"/>
              </a:solidFill>
            </a:endParaRPr>
          </a:p>
          <a:p>
            <a:r>
              <a:rPr lang="en-US" sz="3500" dirty="0">
                <a:solidFill>
                  <a:srgbClr val="9F2842"/>
                </a:solidFill>
              </a:rPr>
              <a:t>Demo</a:t>
            </a:r>
          </a:p>
          <a:p>
            <a:endParaRPr lang="en-US" sz="3500" dirty="0">
              <a:solidFill>
                <a:srgbClr val="9F2842"/>
              </a:solidFill>
            </a:endParaRPr>
          </a:p>
          <a:p>
            <a:r>
              <a:rPr lang="en-US" sz="3500" dirty="0">
                <a:solidFill>
                  <a:srgbClr val="9F2842"/>
                </a:solidFill>
              </a:rPr>
              <a:t>Internals</a:t>
            </a:r>
          </a:p>
        </p:txBody>
      </p:sp>
      <p:sp>
        <p:nvSpPr>
          <p:cNvPr id="13" name="Title 4" title="Title">
            <a:extLst>
              <a:ext uri="{FF2B5EF4-FFF2-40B4-BE49-F238E27FC236}">
                <a16:creationId xmlns:a16="http://schemas.microsoft.com/office/drawing/2014/main" id="{14B574B2-D5F4-8844-8AF6-70C172ABE119}"/>
              </a:ext>
            </a:extLst>
          </p:cNvPr>
          <p:cNvSpPr txBox="1">
            <a:spLocks/>
          </p:cNvSpPr>
          <p:nvPr/>
        </p:nvSpPr>
        <p:spPr>
          <a:xfrm>
            <a:off x="2198708" y="4028409"/>
            <a:ext cx="2992865" cy="972406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3500" dirty="0"/>
            </a:br>
            <a:br>
              <a:rPr lang="en-US" sz="3500" dirty="0"/>
            </a:br>
            <a:r>
              <a:rPr lang="en-US" sz="3500" dirty="0"/>
              <a:t>Rest</a:t>
            </a:r>
            <a:br>
              <a:rPr lang="en-US" sz="3500" dirty="0"/>
            </a:br>
            <a:r>
              <a:rPr lang="en-US" sz="3500" dirty="0"/>
              <a:t>of this </a:t>
            </a:r>
            <a:br>
              <a:rPr lang="en-US" sz="3500" dirty="0"/>
            </a:br>
            <a:r>
              <a:rPr lang="en-US" sz="3500" dirty="0"/>
              <a:t>Talk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53B3F4D-8DA5-6144-B1A9-B87F2B6C2527}"/>
              </a:ext>
            </a:extLst>
          </p:cNvPr>
          <p:cNvSpPr/>
          <p:nvPr/>
        </p:nvSpPr>
        <p:spPr bwMode="gray">
          <a:xfrm>
            <a:off x="4848202" y="3314410"/>
            <a:ext cx="240957" cy="1952368"/>
          </a:xfrm>
          <a:prstGeom prst="leftBrac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5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23AD91-3284-FD40-8E37-B39744EDDE8B}"/>
              </a:ext>
            </a:extLst>
          </p:cNvPr>
          <p:cNvSpPr/>
          <p:nvPr/>
        </p:nvSpPr>
        <p:spPr>
          <a:xfrm flipV="1">
            <a:off x="5269490" y="2724665"/>
            <a:ext cx="3972697" cy="2116755"/>
          </a:xfrm>
          <a:prstGeom prst="rect">
            <a:avLst/>
          </a:prstGeom>
          <a:solidFill>
            <a:schemeClr val="bg1">
              <a:alpha val="94337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88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75AFB84-82B8-1245-B38D-EFCEBDADCF34}"/>
              </a:ext>
            </a:extLst>
          </p:cNvPr>
          <p:cNvSpPr/>
          <p:nvPr/>
        </p:nvSpPr>
        <p:spPr>
          <a:xfrm>
            <a:off x="4953740" y="1562972"/>
            <a:ext cx="6646931" cy="49153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44451C4-FC28-0742-8245-EF6F4C81659C}"/>
              </a:ext>
            </a:extLst>
          </p:cNvPr>
          <p:cNvSpPr/>
          <p:nvPr/>
        </p:nvSpPr>
        <p:spPr>
          <a:xfrm>
            <a:off x="8459923" y="2375315"/>
            <a:ext cx="2767913" cy="16453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Controller</a:t>
            </a:r>
          </a:p>
          <a:p>
            <a:pPr algn="ctr">
              <a:spcAft>
                <a:spcPts val="600"/>
              </a:spcAft>
            </a:pP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189717-72BF-BF41-BD25-90E837A78621}"/>
              </a:ext>
            </a:extLst>
          </p:cNvPr>
          <p:cNvSpPr/>
          <p:nvPr/>
        </p:nvSpPr>
        <p:spPr>
          <a:xfrm>
            <a:off x="5094031" y="2476394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API Server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0923341-D306-5A4B-8E81-086CDBBEA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1459" y="1399364"/>
            <a:ext cx="825144" cy="800786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CCE47D9-06D3-154C-8FAF-153EA83EEF43}"/>
              </a:ext>
            </a:extLst>
          </p:cNvPr>
          <p:cNvSpPr/>
          <p:nvPr/>
        </p:nvSpPr>
        <p:spPr>
          <a:xfrm>
            <a:off x="5246431" y="2628794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API Server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7C6080-30A5-9247-A485-42740EF41218}"/>
              </a:ext>
            </a:extLst>
          </p:cNvPr>
          <p:cNvSpPr/>
          <p:nvPr/>
        </p:nvSpPr>
        <p:spPr>
          <a:xfrm>
            <a:off x="5398831" y="2781194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API</a:t>
            </a:r>
          </a:p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Server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6CD4B7-0901-6148-83B1-6DC8CFE87AA4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1477328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Sieve Architecture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9E9BBF9-2B22-EC44-A369-DF4808E4235B}"/>
              </a:ext>
            </a:extLst>
          </p:cNvPr>
          <p:cNvSpPr/>
          <p:nvPr/>
        </p:nvSpPr>
        <p:spPr>
          <a:xfrm>
            <a:off x="6793277" y="4987538"/>
            <a:ext cx="3050602" cy="1254211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Sieve Server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10005D-D5E7-8841-AFDC-777869EAD206}"/>
              </a:ext>
            </a:extLst>
          </p:cNvPr>
          <p:cNvSpPr/>
          <p:nvPr/>
        </p:nvSpPr>
        <p:spPr>
          <a:xfrm>
            <a:off x="1213841" y="2536867"/>
            <a:ext cx="2527028" cy="125421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Sieve </a:t>
            </a:r>
          </a:p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Test Driver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78A4FC-C544-F84E-99F2-5047C4D77F70}"/>
              </a:ext>
            </a:extLst>
          </p:cNvPr>
          <p:cNvCxnSpPr>
            <a:cxnSpLocks/>
            <a:stCxn id="12" idx="0"/>
            <a:endCxn id="34" idx="2"/>
          </p:cNvCxnSpPr>
          <p:nvPr/>
        </p:nvCxnSpPr>
        <p:spPr bwMode="gray">
          <a:xfrm flipV="1">
            <a:off x="8318578" y="3937487"/>
            <a:ext cx="1424388" cy="1050051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220F6FE-776C-A344-8493-44F8402B46BF}"/>
              </a:ext>
            </a:extLst>
          </p:cNvPr>
          <p:cNvCxnSpPr>
            <a:cxnSpLocks/>
            <a:stCxn id="12" idx="0"/>
            <a:endCxn id="24" idx="2"/>
          </p:cNvCxnSpPr>
          <p:nvPr/>
        </p:nvCxnSpPr>
        <p:spPr bwMode="gray">
          <a:xfrm flipH="1" flipV="1">
            <a:off x="7627565" y="3623701"/>
            <a:ext cx="691013" cy="1363837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F2ACD95-0227-9147-B69E-4A11B2017C23}"/>
              </a:ext>
            </a:extLst>
          </p:cNvPr>
          <p:cNvSpPr/>
          <p:nvPr/>
        </p:nvSpPr>
        <p:spPr>
          <a:xfrm>
            <a:off x="7134851" y="2848076"/>
            <a:ext cx="985427" cy="775625"/>
          </a:xfrm>
          <a:prstGeom prst="roundRect">
            <a:avLst/>
          </a:prstGeom>
          <a:solidFill>
            <a:srgbClr val="EB7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Sieve Client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EB8F56-81D6-934C-848A-D9B0B621BF85}"/>
              </a:ext>
            </a:extLst>
          </p:cNvPr>
          <p:cNvCxnSpPr>
            <a:cxnSpLocks/>
            <a:endCxn id="13" idx="3"/>
          </p:cNvCxnSpPr>
          <p:nvPr/>
        </p:nvCxnSpPr>
        <p:spPr bwMode="gray">
          <a:xfrm flipH="1" flipV="1">
            <a:off x="3740869" y="3163973"/>
            <a:ext cx="1202946" cy="1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89D4890-B462-C94E-A839-9CAB5F91E41C}"/>
              </a:ext>
            </a:extLst>
          </p:cNvPr>
          <p:cNvSpPr/>
          <p:nvPr/>
        </p:nvSpPr>
        <p:spPr>
          <a:xfrm>
            <a:off x="9250252" y="3161862"/>
            <a:ext cx="985427" cy="775625"/>
          </a:xfrm>
          <a:prstGeom prst="roundRect">
            <a:avLst/>
          </a:prstGeom>
          <a:solidFill>
            <a:srgbClr val="EB7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Sieve Client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5A4706A-8EA4-5948-839A-0323388ABF4F}"/>
              </a:ext>
            </a:extLst>
          </p:cNvPr>
          <p:cNvSpPr/>
          <p:nvPr/>
        </p:nvSpPr>
        <p:spPr>
          <a:xfrm>
            <a:off x="1213841" y="4987538"/>
            <a:ext cx="2527028" cy="1254211"/>
          </a:xfrm>
          <a:prstGeom prst="round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Sieve </a:t>
            </a:r>
          </a:p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Analyzer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8D884D-B3A3-EF4B-9A1F-0293C68BF75F}"/>
              </a:ext>
            </a:extLst>
          </p:cNvPr>
          <p:cNvCxnSpPr>
            <a:cxnSpLocks/>
            <a:stCxn id="12" idx="1"/>
            <a:endCxn id="17" idx="3"/>
          </p:cNvCxnSpPr>
          <p:nvPr/>
        </p:nvCxnSpPr>
        <p:spPr bwMode="gray">
          <a:xfrm flipH="1">
            <a:off x="3740869" y="5614644"/>
            <a:ext cx="3052408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215FBC-EC95-1744-9A79-310E432AFB61}"/>
              </a:ext>
            </a:extLst>
          </p:cNvPr>
          <p:cNvSpPr/>
          <p:nvPr/>
        </p:nvSpPr>
        <p:spPr>
          <a:xfrm>
            <a:off x="1213841" y="4987538"/>
            <a:ext cx="2527028" cy="1254211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40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24" grpId="0" animBg="1"/>
      <p:bldP spid="34" grpId="0" animBg="1"/>
      <p:bldP spid="17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D6CD4B7-0901-6148-83B1-6DC8CFE87AA4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1477328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Sieve Analyzer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0CC0A3-9D68-6A44-993D-D3DD589305C2}"/>
              </a:ext>
            </a:extLst>
          </p:cNvPr>
          <p:cNvSpPr/>
          <p:nvPr/>
        </p:nvSpPr>
        <p:spPr>
          <a:xfrm>
            <a:off x="265865" y="2070742"/>
            <a:ext cx="3048835" cy="2927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STS Creation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POD Creation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reconcile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start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effect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SVC Update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effect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PVC Update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reconcile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end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......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712B0A-1B6A-E042-8806-C78ED4436031}"/>
              </a:ext>
            </a:extLst>
          </p:cNvPr>
          <p:cNvSpPr txBox="1"/>
          <p:nvPr/>
        </p:nvSpPr>
        <p:spPr>
          <a:xfrm>
            <a:off x="304299" y="1477327"/>
            <a:ext cx="2130879" cy="4413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chemeClr val="tx2"/>
                </a:solidFill>
              </a:rPr>
              <a:t>Controller trace</a:t>
            </a:r>
          </a:p>
        </p:txBody>
      </p:sp>
    </p:spTree>
    <p:extLst>
      <p:ext uri="{BB962C8B-B14F-4D97-AF65-F5344CB8AC3E}">
        <p14:creationId xmlns:p14="http://schemas.microsoft.com/office/powerpoint/2010/main" val="367143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D6CD4B7-0901-6148-83B1-6DC8CFE87AA4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1477328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Sieve Analyzer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0CC0A3-9D68-6A44-993D-D3DD589305C2}"/>
              </a:ext>
            </a:extLst>
          </p:cNvPr>
          <p:cNvSpPr/>
          <p:nvPr/>
        </p:nvSpPr>
        <p:spPr>
          <a:xfrm>
            <a:off x="265865" y="2070742"/>
            <a:ext cx="3048835" cy="2927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STS Creation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POD Creation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reconcile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start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effect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SVC Update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effect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PVC Update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reconcile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end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......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712B0A-1B6A-E042-8806-C78ED4436031}"/>
              </a:ext>
            </a:extLst>
          </p:cNvPr>
          <p:cNvSpPr txBox="1"/>
          <p:nvPr/>
        </p:nvSpPr>
        <p:spPr>
          <a:xfrm>
            <a:off x="304299" y="1477327"/>
            <a:ext cx="2130879" cy="4413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chemeClr val="tx2"/>
                </a:solidFill>
              </a:rPr>
              <a:t>Controller trace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705D227-54A1-0F40-8088-04A178B18420}"/>
              </a:ext>
            </a:extLst>
          </p:cNvPr>
          <p:cNvSpPr/>
          <p:nvPr/>
        </p:nvSpPr>
        <p:spPr>
          <a:xfrm>
            <a:off x="4978184" y="2872424"/>
            <a:ext cx="2371783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Timing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F3AB0B5-DCF5-FE4B-A98C-F8A036E64387}"/>
              </a:ext>
            </a:extLst>
          </p:cNvPr>
          <p:cNvSpPr/>
          <p:nvPr/>
        </p:nvSpPr>
        <p:spPr>
          <a:xfrm>
            <a:off x="5090590" y="2936620"/>
            <a:ext cx="2371783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Timing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FEABD71-3075-AA45-8042-5B1233D73202}"/>
              </a:ext>
            </a:extLst>
          </p:cNvPr>
          <p:cNvSpPr/>
          <p:nvPr/>
        </p:nvSpPr>
        <p:spPr>
          <a:xfrm>
            <a:off x="5217887" y="3000816"/>
            <a:ext cx="2371783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Timing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216C828-85B0-7D46-B89E-7BCF40BB06E4}"/>
              </a:ext>
            </a:extLst>
          </p:cNvPr>
          <p:cNvSpPr/>
          <p:nvPr/>
        </p:nvSpPr>
        <p:spPr>
          <a:xfrm>
            <a:off x="5345184" y="3072430"/>
            <a:ext cx="2371783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Causality Pair</a:t>
            </a:r>
          </a:p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effect</a:t>
            </a:r>
            <a:r>
              <a:rPr lang="en-US" sz="2500" dirty="0">
                <a:solidFill>
                  <a:srgbClr val="9F284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500" dirty="0">
              <a:solidFill>
                <a:srgbClr val="9F2842"/>
              </a:solidFill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495B877-12D4-A346-9A63-1AB667FF9CFA}"/>
              </a:ext>
            </a:extLst>
          </p:cNvPr>
          <p:cNvSpPr/>
          <p:nvPr/>
        </p:nvSpPr>
        <p:spPr>
          <a:xfrm>
            <a:off x="3386910" y="3254457"/>
            <a:ext cx="1481598" cy="302077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Line Callout 1 27">
            <a:extLst>
              <a:ext uri="{FF2B5EF4-FFF2-40B4-BE49-F238E27FC236}">
                <a16:creationId xmlns:a16="http://schemas.microsoft.com/office/drawing/2014/main" id="{881624C2-DD2C-4248-9F4D-685CE2204D99}"/>
              </a:ext>
            </a:extLst>
          </p:cNvPr>
          <p:cNvSpPr/>
          <p:nvPr/>
        </p:nvSpPr>
        <p:spPr>
          <a:xfrm>
            <a:off x="5029412" y="4824027"/>
            <a:ext cx="3167532" cy="1238254"/>
          </a:xfrm>
          <a:prstGeom prst="borderCallout1">
            <a:avLst>
              <a:gd name="adj1" fmla="val -776"/>
              <a:gd name="adj2" fmla="val 20678"/>
              <a:gd name="adj3" fmla="val -51447"/>
              <a:gd name="adj4" fmla="val 37599"/>
            </a:avLst>
          </a:prstGeom>
          <a:noFill/>
          <a:ln w="285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tx2"/>
                </a:solidFill>
              </a:rPr>
              <a:t>Sieve infers that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sz="2400" dirty="0">
                <a:solidFill>
                  <a:schemeClr val="tx2"/>
                </a:solidFill>
              </a:rPr>
              <a:t> may cause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effect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82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D6CD4B7-0901-6148-83B1-6DC8CFE87AA4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1477328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Sieve Analyzer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0CC0A3-9D68-6A44-993D-D3DD589305C2}"/>
              </a:ext>
            </a:extLst>
          </p:cNvPr>
          <p:cNvSpPr/>
          <p:nvPr/>
        </p:nvSpPr>
        <p:spPr>
          <a:xfrm>
            <a:off x="265865" y="2070742"/>
            <a:ext cx="3048835" cy="2927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STS Creation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POD Creation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reconcile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start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effect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SVC Update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effect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PVC Update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reconcile</a:t>
            </a: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end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......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712B0A-1B6A-E042-8806-C78ED4436031}"/>
              </a:ext>
            </a:extLst>
          </p:cNvPr>
          <p:cNvSpPr txBox="1"/>
          <p:nvPr/>
        </p:nvSpPr>
        <p:spPr>
          <a:xfrm>
            <a:off x="304299" y="1477327"/>
            <a:ext cx="2130879" cy="4413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chemeClr val="tx2"/>
                </a:solidFill>
              </a:rPr>
              <a:t>Controller trace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705D227-54A1-0F40-8088-04A178B18420}"/>
              </a:ext>
            </a:extLst>
          </p:cNvPr>
          <p:cNvSpPr/>
          <p:nvPr/>
        </p:nvSpPr>
        <p:spPr>
          <a:xfrm>
            <a:off x="4978184" y="2872424"/>
            <a:ext cx="2371783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Timing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F3AB0B5-DCF5-FE4B-A98C-F8A036E64387}"/>
              </a:ext>
            </a:extLst>
          </p:cNvPr>
          <p:cNvSpPr/>
          <p:nvPr/>
        </p:nvSpPr>
        <p:spPr>
          <a:xfrm>
            <a:off x="5090590" y="2936620"/>
            <a:ext cx="2371783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Timing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FEABD71-3075-AA45-8042-5B1233D73202}"/>
              </a:ext>
            </a:extLst>
          </p:cNvPr>
          <p:cNvSpPr/>
          <p:nvPr/>
        </p:nvSpPr>
        <p:spPr>
          <a:xfrm>
            <a:off x="5217887" y="3000816"/>
            <a:ext cx="2371783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Timing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216C828-85B0-7D46-B89E-7BCF40BB06E4}"/>
              </a:ext>
            </a:extLst>
          </p:cNvPr>
          <p:cNvSpPr/>
          <p:nvPr/>
        </p:nvSpPr>
        <p:spPr>
          <a:xfrm>
            <a:off x="5345184" y="3072430"/>
            <a:ext cx="2371783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Causality Pair</a:t>
            </a:r>
          </a:p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effect</a:t>
            </a:r>
            <a:r>
              <a:rPr lang="en-US" sz="2500" dirty="0">
                <a:solidFill>
                  <a:srgbClr val="9F284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500" dirty="0">
              <a:solidFill>
                <a:srgbClr val="9F2842"/>
              </a:solidFill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495B877-12D4-A346-9A63-1AB667FF9CFA}"/>
              </a:ext>
            </a:extLst>
          </p:cNvPr>
          <p:cNvSpPr/>
          <p:nvPr/>
        </p:nvSpPr>
        <p:spPr>
          <a:xfrm>
            <a:off x="3386910" y="3254457"/>
            <a:ext cx="1481598" cy="302077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1FB1E88-44EC-9F40-B9B5-998BC2A4E724}"/>
              </a:ext>
            </a:extLst>
          </p:cNvPr>
          <p:cNvSpPr/>
          <p:nvPr/>
        </p:nvSpPr>
        <p:spPr>
          <a:xfrm>
            <a:off x="7795889" y="3254457"/>
            <a:ext cx="1481598" cy="302077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3B555FB-4950-9040-9D6F-AD09AC1912EA}"/>
              </a:ext>
            </a:extLst>
          </p:cNvPr>
          <p:cNvSpPr/>
          <p:nvPr/>
        </p:nvSpPr>
        <p:spPr>
          <a:xfrm>
            <a:off x="9496840" y="2872424"/>
            <a:ext cx="2016456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Timing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502B0BD-3906-3242-8D48-7F0E218FE523}"/>
              </a:ext>
            </a:extLst>
          </p:cNvPr>
          <p:cNvSpPr/>
          <p:nvPr/>
        </p:nvSpPr>
        <p:spPr>
          <a:xfrm>
            <a:off x="9609246" y="2936620"/>
            <a:ext cx="2016456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Timing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B85C20B-1077-894B-97E7-9BD5746664A0}"/>
              </a:ext>
            </a:extLst>
          </p:cNvPr>
          <p:cNvSpPr/>
          <p:nvPr/>
        </p:nvSpPr>
        <p:spPr>
          <a:xfrm>
            <a:off x="9736543" y="3000816"/>
            <a:ext cx="2016456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Timing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80BF407-CAB6-2F42-AE6C-FF9C86FF0031}"/>
              </a:ext>
            </a:extLst>
          </p:cNvPr>
          <p:cNvSpPr/>
          <p:nvPr/>
        </p:nvSpPr>
        <p:spPr>
          <a:xfrm>
            <a:off x="9863840" y="3072430"/>
            <a:ext cx="2016456" cy="1111437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500" dirty="0">
                <a:solidFill>
                  <a:srgbClr val="9F2842"/>
                </a:solidFill>
              </a:rPr>
              <a:t>Suspected Event</a:t>
            </a:r>
            <a:br>
              <a:rPr lang="en-US" sz="2500" dirty="0">
                <a:solidFill>
                  <a:srgbClr val="9F2842"/>
                </a:solidFill>
              </a:rPr>
            </a:br>
            <a:r>
              <a:rPr lang="en-US" sz="2500" dirty="0">
                <a:solidFill>
                  <a:srgbClr val="9F2842"/>
                </a:solidFill>
              </a:rPr>
              <a:t>Sequence</a:t>
            </a:r>
          </a:p>
        </p:txBody>
      </p:sp>
    </p:spTree>
    <p:extLst>
      <p:ext uri="{BB962C8B-B14F-4D97-AF65-F5344CB8AC3E}">
        <p14:creationId xmlns:p14="http://schemas.microsoft.com/office/powerpoint/2010/main" val="242299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3258CCA-4915-884D-BD67-ACF64632F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93" y="1212753"/>
            <a:ext cx="5342156" cy="325213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D6CD4B7-0901-6148-83B1-6DC8CFE87AA4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1477328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Conclusion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ADAC6BE-DD30-2941-90C6-0019445B2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646" y="1439859"/>
            <a:ext cx="5271186" cy="2925936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F673F8C-7292-C549-B900-B516ADBCF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87" y="4563448"/>
            <a:ext cx="9306832" cy="1995377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7A7D868-0C53-F249-B6A4-860B9323A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128" y="4373183"/>
            <a:ext cx="4906282" cy="237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218BE84-3C35-C54F-A1CE-3839BEDDF55E}"/>
              </a:ext>
            </a:extLst>
          </p:cNvPr>
          <p:cNvSpPr/>
          <p:nvPr/>
        </p:nvSpPr>
        <p:spPr>
          <a:xfrm>
            <a:off x="4710455" y="2510310"/>
            <a:ext cx="2767913" cy="125421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952BA0-1C2E-7949-9AC0-4AA90FE4F423}"/>
              </a:ext>
            </a:extLst>
          </p:cNvPr>
          <p:cNvSpPr/>
          <p:nvPr/>
        </p:nvSpPr>
        <p:spPr>
          <a:xfrm>
            <a:off x="432958" y="25103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API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0B7B6C0-F4AE-2A4A-9653-2F3BF1313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4342" y="1664216"/>
            <a:ext cx="825144" cy="800786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AA50E47-A1E9-7849-9EBB-655CA68AC73B}"/>
              </a:ext>
            </a:extLst>
          </p:cNvPr>
          <p:cNvSpPr/>
          <p:nvPr/>
        </p:nvSpPr>
        <p:spPr>
          <a:xfrm>
            <a:off x="9148591" y="25103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500" dirty="0" err="1">
                <a:solidFill>
                  <a:schemeClr val="accent2"/>
                </a:solidFill>
              </a:rPr>
              <a:t>MyApp</a:t>
            </a:r>
            <a:endParaRPr lang="en-US" sz="3500" dirty="0">
              <a:solidFill>
                <a:schemeClr val="accent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9DE9AC-C01F-044F-BC01-6C54B259A9B1}"/>
              </a:ext>
            </a:extLst>
          </p:cNvPr>
          <p:cNvSpPr/>
          <p:nvPr/>
        </p:nvSpPr>
        <p:spPr>
          <a:xfrm>
            <a:off x="2197987" y="4174521"/>
            <a:ext cx="779284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500" dirty="0">
                <a:solidFill>
                  <a:srgbClr val="9F2842"/>
                </a:solidFill>
              </a:rPr>
              <a:t>Controller is one component in a</a:t>
            </a:r>
            <a:br>
              <a:rPr lang="en-US" sz="4500" dirty="0">
                <a:solidFill>
                  <a:srgbClr val="9F2842"/>
                </a:solidFill>
              </a:rPr>
            </a:br>
            <a:r>
              <a:rPr lang="en-US" sz="4500" dirty="0">
                <a:solidFill>
                  <a:srgbClr val="9F2842"/>
                </a:solidFill>
              </a:rPr>
              <a:t> distributed system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864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62"/>
    </mc:Choice>
    <mc:Fallback xmlns="">
      <p:transition advTm="7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D6CD4B7-0901-6148-83B1-6DC8CFE87AA4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1477328"/>
          </a:xfrm>
          <a:prstGeom prst="rect">
            <a:avLst/>
          </a:prstGeom>
        </p:spPr>
        <p:txBody>
          <a:bodyPr vert="horz" wrap="non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Thank you!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151B2E-1680-404D-8557-1A6530C4BEB4}"/>
              </a:ext>
            </a:extLst>
          </p:cNvPr>
          <p:cNvSpPr/>
          <p:nvPr/>
        </p:nvSpPr>
        <p:spPr>
          <a:xfrm>
            <a:off x="522287" y="1976428"/>
            <a:ext cx="111442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Any other bug patterns you would like to test for your controller?​</a:t>
            </a:r>
          </a:p>
          <a:p>
            <a:pPr algn="ctr"/>
            <a:r>
              <a:rPr lang="en-US" sz="3200" dirty="0">
                <a:solidFill>
                  <a:schemeClr val="tx2"/>
                </a:solidFill>
              </a:rPr>
              <a:t>​</a:t>
            </a:r>
          </a:p>
          <a:p>
            <a:pPr algn="ctr"/>
            <a:r>
              <a:rPr lang="en-US" sz="3200" dirty="0">
                <a:solidFill>
                  <a:schemeClr val="tx2"/>
                </a:solidFill>
              </a:rPr>
              <a:t>What would make you comfortable using such a tool?​</a:t>
            </a:r>
          </a:p>
          <a:p>
            <a:pPr algn="ctr"/>
            <a:r>
              <a:rPr lang="en-US" sz="3200" dirty="0">
                <a:solidFill>
                  <a:schemeClr val="tx2"/>
                </a:solidFill>
              </a:rPr>
              <a:t>​</a:t>
            </a:r>
          </a:p>
          <a:p>
            <a:pPr algn="ctr"/>
            <a:r>
              <a:rPr lang="en-US" sz="3200" dirty="0">
                <a:solidFill>
                  <a:schemeClr val="tx2"/>
                </a:solidFill>
              </a:rPr>
              <a:t>Let us know if you want to give Sieve a spin!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E3E7A0-771B-CD45-A6DF-B6F1E0311EAF}"/>
              </a:ext>
            </a:extLst>
          </p:cNvPr>
          <p:cNvSpPr/>
          <p:nvPr/>
        </p:nvSpPr>
        <p:spPr>
          <a:xfrm>
            <a:off x="2044485" y="4850459"/>
            <a:ext cx="809985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chemeClr val="accent1"/>
                </a:solidFill>
                <a:latin typeface="Courier" pitchFamily="2" charset="0"/>
              </a:rPr>
              <a:t>https://</a:t>
            </a:r>
            <a:r>
              <a:rPr lang="en-US" sz="2500" dirty="0" err="1">
                <a:solidFill>
                  <a:schemeClr val="accent1"/>
                </a:solidFill>
                <a:latin typeface="Courier" pitchFamily="2" charset="0"/>
              </a:rPr>
              <a:t>github.com</a:t>
            </a:r>
            <a:r>
              <a:rPr lang="en-US" sz="2500" dirty="0">
                <a:solidFill>
                  <a:schemeClr val="accent1"/>
                </a:solidFill>
                <a:latin typeface="Courier" pitchFamily="2" charset="0"/>
              </a:rPr>
              <a:t>/sieve-project/sieve</a:t>
            </a:r>
          </a:p>
        </p:txBody>
      </p:sp>
    </p:spTree>
    <p:extLst>
      <p:ext uri="{BB962C8B-B14F-4D97-AF65-F5344CB8AC3E}">
        <p14:creationId xmlns:p14="http://schemas.microsoft.com/office/powerpoint/2010/main" val="296514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218BE84-3C35-C54F-A1CE-3839BEDDF55E}"/>
              </a:ext>
            </a:extLst>
          </p:cNvPr>
          <p:cNvSpPr/>
          <p:nvPr/>
        </p:nvSpPr>
        <p:spPr>
          <a:xfrm>
            <a:off x="4710455" y="2510310"/>
            <a:ext cx="2767913" cy="125421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952BA0-1C2E-7949-9AC0-4AA90FE4F423}"/>
              </a:ext>
            </a:extLst>
          </p:cNvPr>
          <p:cNvSpPr/>
          <p:nvPr/>
        </p:nvSpPr>
        <p:spPr>
          <a:xfrm>
            <a:off x="432958" y="25103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API Server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0B7B6C0-F4AE-2A4A-9653-2F3BF1313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4342" y="1664216"/>
            <a:ext cx="825144" cy="800786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AA50E47-A1E9-7849-9EBB-655CA68AC73B}"/>
              </a:ext>
            </a:extLst>
          </p:cNvPr>
          <p:cNvSpPr/>
          <p:nvPr/>
        </p:nvSpPr>
        <p:spPr>
          <a:xfrm>
            <a:off x="9148591" y="25103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500" dirty="0" err="1">
                <a:solidFill>
                  <a:schemeClr val="accent2"/>
                </a:solidFill>
              </a:rPr>
              <a:t>MyApp</a:t>
            </a:r>
            <a:endParaRPr lang="en-US" sz="3500" dirty="0">
              <a:solidFill>
                <a:schemeClr val="accent2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097818F-A6AE-B349-AE4B-D114C5E05FD3}"/>
              </a:ext>
            </a:extLst>
          </p:cNvPr>
          <p:cNvSpPr/>
          <p:nvPr/>
        </p:nvSpPr>
        <p:spPr>
          <a:xfrm>
            <a:off x="585358" y="26627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API Server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C8A7FE9-3B2C-864B-8D02-76B877E08AE3}"/>
              </a:ext>
            </a:extLst>
          </p:cNvPr>
          <p:cNvSpPr/>
          <p:nvPr/>
        </p:nvSpPr>
        <p:spPr>
          <a:xfrm>
            <a:off x="737758" y="28151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API Server</a:t>
            </a:r>
          </a:p>
        </p:txBody>
      </p:sp>
    </p:spTree>
    <p:extLst>
      <p:ext uri="{BB962C8B-B14F-4D97-AF65-F5344CB8AC3E}">
        <p14:creationId xmlns:p14="http://schemas.microsoft.com/office/powerpoint/2010/main" val="418776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60"/>
    </mc:Choice>
    <mc:Fallback xmlns="">
      <p:transition advTm="7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218BE84-3C35-C54F-A1CE-3839BEDDF55E}"/>
              </a:ext>
            </a:extLst>
          </p:cNvPr>
          <p:cNvSpPr/>
          <p:nvPr/>
        </p:nvSpPr>
        <p:spPr>
          <a:xfrm>
            <a:off x="4710455" y="2510310"/>
            <a:ext cx="2767913" cy="125421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952BA0-1C2E-7949-9AC0-4AA90FE4F423}"/>
              </a:ext>
            </a:extLst>
          </p:cNvPr>
          <p:cNvSpPr/>
          <p:nvPr/>
        </p:nvSpPr>
        <p:spPr>
          <a:xfrm>
            <a:off x="432958" y="25103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API Server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0B7B6C0-F4AE-2A4A-9653-2F3BF1313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4342" y="1664216"/>
            <a:ext cx="825144" cy="800786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AA50E47-A1E9-7849-9EBB-655CA68AC73B}"/>
              </a:ext>
            </a:extLst>
          </p:cNvPr>
          <p:cNvSpPr/>
          <p:nvPr/>
        </p:nvSpPr>
        <p:spPr>
          <a:xfrm>
            <a:off x="9148591" y="25103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500" dirty="0" err="1">
                <a:solidFill>
                  <a:schemeClr val="accent2"/>
                </a:solidFill>
              </a:rPr>
              <a:t>MyApp</a:t>
            </a:r>
            <a:endParaRPr lang="en-US" sz="3500" dirty="0">
              <a:solidFill>
                <a:schemeClr val="accent2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097818F-A6AE-B349-AE4B-D114C5E05FD3}"/>
              </a:ext>
            </a:extLst>
          </p:cNvPr>
          <p:cNvSpPr/>
          <p:nvPr/>
        </p:nvSpPr>
        <p:spPr>
          <a:xfrm>
            <a:off x="585358" y="26627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API Server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C8A7FE9-3B2C-864B-8D02-76B877E08AE3}"/>
              </a:ext>
            </a:extLst>
          </p:cNvPr>
          <p:cNvSpPr/>
          <p:nvPr/>
        </p:nvSpPr>
        <p:spPr>
          <a:xfrm>
            <a:off x="737758" y="28151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API Server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71388B6-5F7D-E746-8369-3B5CA1C7B72B}"/>
              </a:ext>
            </a:extLst>
          </p:cNvPr>
          <p:cNvSpPr/>
          <p:nvPr/>
        </p:nvSpPr>
        <p:spPr>
          <a:xfrm>
            <a:off x="500920" y="475924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Controller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FD27EC5-A295-564C-BFFF-774882A58D5E}"/>
              </a:ext>
            </a:extLst>
          </p:cNvPr>
          <p:cNvSpPr/>
          <p:nvPr/>
        </p:nvSpPr>
        <p:spPr>
          <a:xfrm>
            <a:off x="653320" y="491164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Controller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2F8ADDC-70F4-B444-B155-7D77C4732603}"/>
              </a:ext>
            </a:extLst>
          </p:cNvPr>
          <p:cNvSpPr/>
          <p:nvPr/>
        </p:nvSpPr>
        <p:spPr>
          <a:xfrm>
            <a:off x="805720" y="506404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 err="1">
                <a:solidFill>
                  <a:schemeClr val="accent2"/>
                </a:solidFill>
              </a:rPr>
              <a:t>Etcd</a:t>
            </a:r>
            <a:endParaRPr lang="en-US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45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46"/>
    </mc:Choice>
    <mc:Fallback xmlns="">
      <p:transition advTm="10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218BE84-3C35-C54F-A1CE-3839BEDDF55E}"/>
              </a:ext>
            </a:extLst>
          </p:cNvPr>
          <p:cNvSpPr/>
          <p:nvPr/>
        </p:nvSpPr>
        <p:spPr>
          <a:xfrm>
            <a:off x="4710455" y="2510310"/>
            <a:ext cx="2767913" cy="125421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952BA0-1C2E-7949-9AC0-4AA90FE4F423}"/>
              </a:ext>
            </a:extLst>
          </p:cNvPr>
          <p:cNvSpPr/>
          <p:nvPr/>
        </p:nvSpPr>
        <p:spPr>
          <a:xfrm>
            <a:off x="432958" y="25103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API Server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0B7B6C0-F4AE-2A4A-9653-2F3BF1313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4342" y="1664216"/>
            <a:ext cx="825144" cy="800786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AA50E47-A1E9-7849-9EBB-655CA68AC73B}"/>
              </a:ext>
            </a:extLst>
          </p:cNvPr>
          <p:cNvSpPr/>
          <p:nvPr/>
        </p:nvSpPr>
        <p:spPr>
          <a:xfrm>
            <a:off x="9148591" y="25103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500" dirty="0" err="1">
                <a:solidFill>
                  <a:schemeClr val="accent2"/>
                </a:solidFill>
              </a:rPr>
              <a:t>MyApp</a:t>
            </a:r>
            <a:endParaRPr lang="en-US" sz="3500" dirty="0">
              <a:solidFill>
                <a:schemeClr val="accent2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097818F-A6AE-B349-AE4B-D114C5E05FD3}"/>
              </a:ext>
            </a:extLst>
          </p:cNvPr>
          <p:cNvSpPr/>
          <p:nvPr/>
        </p:nvSpPr>
        <p:spPr>
          <a:xfrm>
            <a:off x="585358" y="26627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API Server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C8A7FE9-3B2C-864B-8D02-76B877E08AE3}"/>
              </a:ext>
            </a:extLst>
          </p:cNvPr>
          <p:cNvSpPr/>
          <p:nvPr/>
        </p:nvSpPr>
        <p:spPr>
          <a:xfrm>
            <a:off x="737758" y="28151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API Server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71388B6-5F7D-E746-8369-3B5CA1C7B72B}"/>
              </a:ext>
            </a:extLst>
          </p:cNvPr>
          <p:cNvSpPr/>
          <p:nvPr/>
        </p:nvSpPr>
        <p:spPr>
          <a:xfrm>
            <a:off x="500920" y="475924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Controller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FD27EC5-A295-564C-BFFF-774882A58D5E}"/>
              </a:ext>
            </a:extLst>
          </p:cNvPr>
          <p:cNvSpPr/>
          <p:nvPr/>
        </p:nvSpPr>
        <p:spPr>
          <a:xfrm>
            <a:off x="653320" y="491164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Controller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2F8ADDC-70F4-B444-B155-7D77C4732603}"/>
              </a:ext>
            </a:extLst>
          </p:cNvPr>
          <p:cNvSpPr/>
          <p:nvPr/>
        </p:nvSpPr>
        <p:spPr>
          <a:xfrm>
            <a:off x="805720" y="506404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 err="1">
                <a:solidFill>
                  <a:schemeClr val="accent2"/>
                </a:solidFill>
              </a:rPr>
              <a:t>Etcd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D5C52E9-8D3A-0D4E-A939-37E88CBA7F84}"/>
              </a:ext>
            </a:extLst>
          </p:cNvPr>
          <p:cNvSpPr/>
          <p:nvPr/>
        </p:nvSpPr>
        <p:spPr>
          <a:xfrm>
            <a:off x="4656909" y="475924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Controller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D78AEB9-5410-F742-9363-9EA06501C865}"/>
              </a:ext>
            </a:extLst>
          </p:cNvPr>
          <p:cNvSpPr/>
          <p:nvPr/>
        </p:nvSpPr>
        <p:spPr>
          <a:xfrm>
            <a:off x="4809309" y="491164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Controller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BD6226E-8BDC-1D40-B716-5C6E61171B85}"/>
              </a:ext>
            </a:extLst>
          </p:cNvPr>
          <p:cNvSpPr/>
          <p:nvPr/>
        </p:nvSpPr>
        <p:spPr>
          <a:xfrm>
            <a:off x="4961709" y="506404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Controller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0546A11-7B46-3B44-9933-10BDCCD46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8137" y="4187054"/>
            <a:ext cx="825144" cy="80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3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856"/>
    </mc:Choice>
    <mc:Fallback xmlns="">
      <p:transition advTm="14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218BE84-3C35-C54F-A1CE-3839BEDDF55E}"/>
              </a:ext>
            </a:extLst>
          </p:cNvPr>
          <p:cNvSpPr/>
          <p:nvPr/>
        </p:nvSpPr>
        <p:spPr>
          <a:xfrm>
            <a:off x="4710455" y="2510310"/>
            <a:ext cx="2767913" cy="125421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952BA0-1C2E-7949-9AC0-4AA90FE4F423}"/>
              </a:ext>
            </a:extLst>
          </p:cNvPr>
          <p:cNvSpPr/>
          <p:nvPr/>
        </p:nvSpPr>
        <p:spPr>
          <a:xfrm>
            <a:off x="432958" y="25103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API Server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0B7B6C0-F4AE-2A4A-9653-2F3BF1313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4342" y="1664216"/>
            <a:ext cx="825144" cy="800786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097818F-A6AE-B349-AE4B-D114C5E05FD3}"/>
              </a:ext>
            </a:extLst>
          </p:cNvPr>
          <p:cNvSpPr/>
          <p:nvPr/>
        </p:nvSpPr>
        <p:spPr>
          <a:xfrm>
            <a:off x="585358" y="26627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API Server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C8A7FE9-3B2C-864B-8D02-76B877E08AE3}"/>
              </a:ext>
            </a:extLst>
          </p:cNvPr>
          <p:cNvSpPr/>
          <p:nvPr/>
        </p:nvSpPr>
        <p:spPr>
          <a:xfrm>
            <a:off x="737758" y="28151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API Server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71388B6-5F7D-E746-8369-3B5CA1C7B72B}"/>
              </a:ext>
            </a:extLst>
          </p:cNvPr>
          <p:cNvSpPr/>
          <p:nvPr/>
        </p:nvSpPr>
        <p:spPr>
          <a:xfrm>
            <a:off x="500920" y="475924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Controller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FD27EC5-A295-564C-BFFF-774882A58D5E}"/>
              </a:ext>
            </a:extLst>
          </p:cNvPr>
          <p:cNvSpPr/>
          <p:nvPr/>
        </p:nvSpPr>
        <p:spPr>
          <a:xfrm>
            <a:off x="653320" y="491164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Controller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2F8ADDC-70F4-B444-B155-7D77C4732603}"/>
              </a:ext>
            </a:extLst>
          </p:cNvPr>
          <p:cNvSpPr/>
          <p:nvPr/>
        </p:nvSpPr>
        <p:spPr>
          <a:xfrm>
            <a:off x="805720" y="506404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 err="1">
                <a:solidFill>
                  <a:schemeClr val="accent2"/>
                </a:solidFill>
              </a:rPr>
              <a:t>Etcd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D5C52E9-8D3A-0D4E-A939-37E88CBA7F84}"/>
              </a:ext>
            </a:extLst>
          </p:cNvPr>
          <p:cNvSpPr/>
          <p:nvPr/>
        </p:nvSpPr>
        <p:spPr>
          <a:xfrm>
            <a:off x="4656909" y="475924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Controller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D78AEB9-5410-F742-9363-9EA06501C865}"/>
              </a:ext>
            </a:extLst>
          </p:cNvPr>
          <p:cNvSpPr/>
          <p:nvPr/>
        </p:nvSpPr>
        <p:spPr>
          <a:xfrm>
            <a:off x="4809309" y="491164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Controller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BD6226E-8BDC-1D40-B716-5C6E61171B85}"/>
              </a:ext>
            </a:extLst>
          </p:cNvPr>
          <p:cNvSpPr/>
          <p:nvPr/>
        </p:nvSpPr>
        <p:spPr>
          <a:xfrm>
            <a:off x="4961709" y="506404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</a:rPr>
              <a:t>Controller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ADC3CB1-5716-584C-A6CA-52AFDED941AB}"/>
              </a:ext>
            </a:extLst>
          </p:cNvPr>
          <p:cNvSpPr/>
          <p:nvPr/>
        </p:nvSpPr>
        <p:spPr>
          <a:xfrm>
            <a:off x="9051795" y="25103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500" dirty="0">
                <a:solidFill>
                  <a:schemeClr val="accent2"/>
                </a:solidFill>
              </a:rPr>
              <a:t>DB-Node-5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E18E60A-71B9-7F4E-A3F9-2186DB034F23}"/>
              </a:ext>
            </a:extLst>
          </p:cNvPr>
          <p:cNvSpPr/>
          <p:nvPr/>
        </p:nvSpPr>
        <p:spPr>
          <a:xfrm>
            <a:off x="9204195" y="26627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500" dirty="0">
                <a:solidFill>
                  <a:schemeClr val="accent2"/>
                </a:solidFill>
              </a:rPr>
              <a:t>DB-Node-5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BBB66ED-6D08-E04D-B5DB-D9C4B9EC7C0E}"/>
              </a:ext>
            </a:extLst>
          </p:cNvPr>
          <p:cNvSpPr/>
          <p:nvPr/>
        </p:nvSpPr>
        <p:spPr>
          <a:xfrm>
            <a:off x="9356595" y="2815110"/>
            <a:ext cx="2767913" cy="125421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3500" dirty="0">
                <a:solidFill>
                  <a:schemeClr val="accent2"/>
                </a:solidFill>
              </a:rPr>
              <a:t>DB-Node-3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48685EE-4E84-D047-A592-94D7D14F3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8137" y="4187054"/>
            <a:ext cx="825144" cy="80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228"/>
    </mc:Choice>
    <mc:Fallback xmlns="">
      <p:transition advTm="14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13|2|2.4|10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1|15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|6.8|1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|17.3|1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6|19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6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6.8|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4|4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9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"/>
</p:tagLst>
</file>

<file path=ppt/theme/theme1.xml><?xml version="1.0" encoding="utf-8"?>
<a:theme xmlns:a="http://schemas.openxmlformats.org/drawingml/2006/main" name="VMware_white_16x9">
  <a:themeElements>
    <a:clrScheme name="Custom 6">
      <a:dk1>
        <a:srgbClr val="717074"/>
      </a:dk1>
      <a:lt1>
        <a:srgbClr val="FFFFFF"/>
      </a:lt1>
      <a:dk2>
        <a:srgbClr val="3F3F3F"/>
      </a:dk2>
      <a:lt2>
        <a:srgbClr val="F2F2F2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1A418A"/>
      </a:hlink>
      <a:folHlink>
        <a:srgbClr val="3F3F3F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18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Tangerine">
      <a:srgbClr val="EC7700"/>
    </a:custClr>
    <a:custClr name="Crimson">
      <a:srgbClr val="9F2842"/>
    </a:custClr>
    <a:custClr name="Pale Blue">
      <a:srgbClr val="F4F8FA"/>
    </a:custClr>
  </a:custClrLst>
  <a:extLst>
    <a:ext uri="{05A4C25C-085E-4340-85A3-A5531E510DB2}">
      <thm15:themeFamily xmlns:thm15="http://schemas.microsoft.com/office/thememl/2012/main" name="skinny-PPT-Light-June-2020-ACCESSIBLE" id="{0CECDBDA-90D1-134F-87E2-EE3800325540}" vid="{7B09F0D8-43AA-FF47-8B59-F16F1FFE8153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63159</TotalTime>
  <Words>1188</Words>
  <Application>Microsoft Macintosh PowerPoint</Application>
  <PresentationFormat>Custom</PresentationFormat>
  <Paragraphs>428</Paragraphs>
  <Slides>50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Camphor Std</vt:lpstr>
      <vt:lpstr>Metropolis</vt:lpstr>
      <vt:lpstr>Metropolis Light</vt:lpstr>
      <vt:lpstr>System Font Regular</vt:lpstr>
      <vt:lpstr>Arial</vt:lpstr>
      <vt:lpstr>Consolas</vt:lpstr>
      <vt:lpstr>Courier</vt:lpstr>
      <vt:lpstr>Open Sans</vt:lpstr>
      <vt:lpstr>VMware_white_16x9</vt:lpstr>
      <vt:lpstr>Automated, distributed system testing of Kubernetes controllers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Sieve</vt:lpstr>
      <vt:lpstr>  Sieve</vt:lpstr>
      <vt:lpstr>  Sieve</vt:lpstr>
      <vt:lpstr>PowerPoint Presentation</vt:lpstr>
      <vt:lpstr>PowerPoint Presentation</vt:lpstr>
      <vt:lpstr>  Sieve</vt:lpstr>
      <vt:lpstr>  Sieve</vt:lpstr>
      <vt:lpstr>  Sieve</vt:lpstr>
      <vt:lpstr>  Sieve</vt:lpstr>
      <vt:lpstr>  Sieve</vt:lpstr>
      <vt:lpstr>  Sieve</vt:lpstr>
      <vt:lpstr>  Sieve</vt:lpstr>
      <vt:lpstr>  Sieve</vt:lpstr>
      <vt:lpstr>  Sieve</vt:lpstr>
      <vt:lpstr>  Sieve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Sieve</vt:lpstr>
      <vt:lpstr>  Sieve</vt:lpstr>
      <vt:lpstr>  Sieve</vt:lpstr>
      <vt:lpstr>  Sieve</vt:lpstr>
      <vt:lpstr>PowerPoint Presentation</vt:lpstr>
      <vt:lpstr>PowerPoint Presentation</vt:lpstr>
      <vt:lpstr>PowerPoint Presentation</vt:lpstr>
      <vt:lpstr>PowerPoint Presentation</vt:lpstr>
      <vt:lpstr>  Sieve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Sally Gardner</dc:creator>
  <cp:lastModifiedBy>Sun, Xudong</cp:lastModifiedBy>
  <cp:revision>1178</cp:revision>
  <dcterms:created xsi:type="dcterms:W3CDTF">2020-09-22T16:30:21Z</dcterms:created>
  <dcterms:modified xsi:type="dcterms:W3CDTF">2021-10-05T15:45:19Z</dcterms:modified>
</cp:coreProperties>
</file>